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4"/>
  </p:sldMasterIdLst>
  <p:notesMasterIdLst>
    <p:notesMasterId r:id="rId6"/>
  </p:notesMasterIdLst>
  <p:handoutMasterIdLst>
    <p:handoutMasterId r:id="rId7"/>
  </p:handoutMasterIdLst>
  <p:sldIdLst>
    <p:sldId id="710" r:id="rId5"/>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336" userDrawn="1">
          <p15:clr>
            <a:srgbClr val="A4A3A4"/>
          </p15:clr>
        </p15:guide>
        <p15:guide id="3" pos="1440" userDrawn="1">
          <p15:clr>
            <a:srgbClr val="A4A3A4"/>
          </p15:clr>
        </p15:guide>
        <p15:guide id="4" pos="2688" userDrawn="1">
          <p15:clr>
            <a:srgbClr val="A4A3A4"/>
          </p15:clr>
        </p15:guide>
        <p15:guide id="5" pos="3696" userDrawn="1">
          <p15:clr>
            <a:srgbClr val="A4A3A4"/>
          </p15:clr>
        </p15:guide>
        <p15:guide id="6" pos="4704" userDrawn="1">
          <p15:clr>
            <a:srgbClr val="A4A3A4"/>
          </p15:clr>
        </p15:guide>
        <p15:guide id="7" pos="5616" userDrawn="1">
          <p15:clr>
            <a:srgbClr val="A4A3A4"/>
          </p15:clr>
        </p15:guide>
        <p15:guide id="8" orient="horz" pos="1140" userDrawn="1">
          <p15:clr>
            <a:srgbClr val="A4A3A4"/>
          </p15:clr>
        </p15:guide>
        <p15:guide id="9" orient="horz" pos="3012" userDrawn="1">
          <p15:clr>
            <a:srgbClr val="A4A3A4"/>
          </p15:clr>
        </p15:guide>
        <p15:guide id="10" orient="horz" pos="948" userDrawn="1">
          <p15:clr>
            <a:srgbClr val="A4A3A4"/>
          </p15:clr>
        </p15:guide>
        <p15:guide id="11" orient="horz" pos="2772" userDrawn="1">
          <p15:clr>
            <a:srgbClr val="A4A3A4"/>
          </p15:clr>
        </p15:guide>
        <p15:guide id="12" pos="4608" userDrawn="1">
          <p15:clr>
            <a:srgbClr val="A4A3A4"/>
          </p15:clr>
        </p15:guide>
        <p15:guide id="13" pos="3600" userDrawn="1">
          <p15:clr>
            <a:srgbClr val="A4A3A4"/>
          </p15:clr>
        </p15:guide>
        <p15:guide id="14" pos="1344" userDrawn="1">
          <p15:clr>
            <a:srgbClr val="A4A3A4"/>
          </p15:clr>
        </p15:guide>
        <p15:guide id="15" pos="244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4E21"/>
    <a:srgbClr val="007987"/>
    <a:srgbClr val="899639"/>
    <a:srgbClr val="E63C2F"/>
    <a:srgbClr val="404040"/>
    <a:srgbClr val="B82231"/>
    <a:srgbClr val="890A39"/>
    <a:srgbClr val="C0C0C0"/>
    <a:srgbClr val="D6D0CA"/>
    <a:srgbClr val="BBB0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101"/>
      </p:cViewPr>
      <p:guideLst>
        <p:guide orient="horz" pos="3240"/>
        <p:guide pos="336"/>
        <p:guide pos="1440"/>
        <p:guide pos="2688"/>
        <p:guide pos="3696"/>
        <p:guide pos="4704"/>
        <p:guide pos="5616"/>
        <p:guide orient="horz" pos="1140"/>
        <p:guide orient="horz" pos="3012"/>
        <p:guide orient="horz" pos="948"/>
        <p:guide orient="horz" pos="2772"/>
        <p:guide pos="4608"/>
        <p:guide pos="3600"/>
        <p:guide pos="1344"/>
        <p:guide pos="244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sz="quarter" idx="1"/>
          </p:nvPr>
        </p:nvSpPr>
        <p:spPr>
          <a:xfrm>
            <a:off x="3970938" y="1"/>
            <a:ext cx="3037840" cy="464820"/>
          </a:xfrm>
          <a:prstGeom prst="rect">
            <a:avLst/>
          </a:prstGeom>
        </p:spPr>
        <p:txBody>
          <a:bodyPr vert="horz" lIns="92757" tIns="46378" rIns="92757" bIns="46378" rtlCol="0"/>
          <a:lstStyle>
            <a:lvl1pPr algn="r">
              <a:defRPr sz="1200"/>
            </a:lvl1pPr>
          </a:lstStyle>
          <a:p>
            <a:fld id="{6ACAA2AF-9732-42D6-8F91-068902FF5372}" type="datetimeFigureOut">
              <a:rPr lang="en-US" smtClean="0"/>
              <a:t>6/23/2023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2757" tIns="46378" rIns="92757" bIns="46378" rtlCol="0" anchor="b"/>
          <a:lstStyle>
            <a:lvl1pPr algn="r">
              <a:defRPr sz="1200"/>
            </a:lvl1pPr>
          </a:lstStyle>
          <a:p>
            <a:fld id="{1EBE7C5D-4480-4EC7-8990-C4747C8C5353}" type="slidenum">
              <a:rPr lang="en-US" smtClean="0"/>
              <a:t>‹#›</a:t>
            </a:fld>
            <a:endParaRPr lang="en-US"/>
          </a:p>
        </p:txBody>
      </p:sp>
    </p:spTree>
    <p:extLst>
      <p:ext uri="{BB962C8B-B14F-4D97-AF65-F5344CB8AC3E}">
        <p14:creationId xmlns:p14="http://schemas.microsoft.com/office/powerpoint/2010/main" val="920319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idx="1"/>
          </p:nvPr>
        </p:nvSpPr>
        <p:spPr>
          <a:xfrm>
            <a:off x="3970938" y="1"/>
            <a:ext cx="3037840" cy="464820"/>
          </a:xfrm>
          <a:prstGeom prst="rect">
            <a:avLst/>
          </a:prstGeom>
        </p:spPr>
        <p:txBody>
          <a:bodyPr vert="horz" lIns="92757" tIns="46378" rIns="92757" bIns="46378" rtlCol="0"/>
          <a:lstStyle>
            <a:lvl1pPr algn="r">
              <a:defRPr sz="1200"/>
            </a:lvl1pPr>
          </a:lstStyle>
          <a:p>
            <a:fld id="{12940AB7-140B-4A7C-A311-89C6FFF6ADE2}" type="datetimeFigureOut">
              <a:rPr lang="en-US" smtClean="0"/>
              <a:t>6/23/2023</a:t>
            </a:fld>
            <a:endParaRPr lang="en-US"/>
          </a:p>
        </p:txBody>
      </p:sp>
      <p:sp>
        <p:nvSpPr>
          <p:cNvPr id="4" name="Slide Image Placeholder 3"/>
          <p:cNvSpPr>
            <a:spLocks noGrp="1" noRot="1" noChangeAspect="1"/>
          </p:cNvSpPr>
          <p:nvPr>
            <p:ph type="sldImg" idx="2"/>
          </p:nvPr>
        </p:nvSpPr>
        <p:spPr>
          <a:xfrm>
            <a:off x="406400" y="696913"/>
            <a:ext cx="6197600" cy="3487737"/>
          </a:xfrm>
          <a:prstGeom prst="rect">
            <a:avLst/>
          </a:prstGeom>
          <a:noFill/>
          <a:ln w="12700">
            <a:solidFill>
              <a:prstClr val="black"/>
            </a:solidFill>
          </a:ln>
        </p:spPr>
        <p:txBody>
          <a:bodyPr vert="horz" lIns="92757" tIns="46378" rIns="92757" bIns="46378" rtlCol="0" anchor="ctr"/>
          <a:lstStyle/>
          <a:p>
            <a:endParaRPr lang="en-US"/>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2757" tIns="46378" rIns="92757" bIns="4637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2757" tIns="46378" rIns="92757" bIns="46378" rtlCol="0" anchor="b"/>
          <a:lstStyle>
            <a:lvl1pPr algn="r">
              <a:defRPr sz="1200"/>
            </a:lvl1pPr>
          </a:lstStyle>
          <a:p>
            <a:fld id="{AEC5B357-A0BF-43C0-9DED-C16391EB018E}" type="slidenum">
              <a:rPr lang="en-US" smtClean="0"/>
              <a:t>‹#›</a:t>
            </a:fld>
            <a:endParaRPr lang="en-US"/>
          </a:p>
        </p:txBody>
      </p:sp>
    </p:spTree>
    <p:extLst>
      <p:ext uri="{BB962C8B-B14F-4D97-AF65-F5344CB8AC3E}">
        <p14:creationId xmlns:p14="http://schemas.microsoft.com/office/powerpoint/2010/main" val="179002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747" y="-34688"/>
            <a:ext cx="9161060" cy="5178188"/>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rgbClr val="404040"/>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lvl1pPr>
          </a:lstStyle>
          <a:p>
            <a:pPr lvl="0"/>
            <a:r>
              <a:rPr lang="en-US"/>
              <a:t>Date</a:t>
            </a:r>
            <a:endParaRPr lang="en-CA"/>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spTree>
    <p:extLst>
      <p:ext uri="{BB962C8B-B14F-4D97-AF65-F5344CB8AC3E}">
        <p14:creationId xmlns:p14="http://schemas.microsoft.com/office/powerpoint/2010/main" val="1900831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5 items">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sp>
        <p:nvSpPr>
          <p:cNvPr id="36"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9"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4"/>
          <p:cNvSpPr>
            <a:spLocks noGrp="1"/>
          </p:cNvSpPr>
          <p:nvPr>
            <p:ph sz="quarter" idx="15" hasCustomPrompt="1"/>
          </p:nvPr>
        </p:nvSpPr>
        <p:spPr>
          <a:xfrm>
            <a:off x="3276598" y="4137108"/>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Oval 20"/>
          <p:cNvSpPr/>
          <p:nvPr/>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7" name="Right Triangle 2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1" name="Straight Connector 30"/>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5" name="Oval 34"/>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userDrawn="1"/>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0" name="TextBox 2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0016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ull Quote">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00" y="0"/>
            <a:ext cx="9296399" cy="5162550"/>
          </a:xfrm>
          <a:prstGeom prst="rect">
            <a:avLst/>
          </a:prstGeom>
        </p:spPr>
      </p:pic>
      <p:sp>
        <p:nvSpPr>
          <p:cNvPr id="6" name="Rectangle 5"/>
          <p:cNvSpPr/>
          <p:nvPr/>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4" name="Content Placeholder 4"/>
          <p:cNvSpPr>
            <a:spLocks noGrp="1"/>
          </p:cNvSpPr>
          <p:nvPr>
            <p:ph sz="quarter" idx="10"/>
          </p:nvPr>
        </p:nvSpPr>
        <p:spPr>
          <a:xfrm>
            <a:off x="762000" y="819150"/>
            <a:ext cx="7696200" cy="2819400"/>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2"/>
          <p:cNvSpPr>
            <a:spLocks noGrp="1"/>
          </p:cNvSpPr>
          <p:nvPr>
            <p:ph type="title"/>
          </p:nvPr>
        </p:nvSpPr>
        <p:spPr>
          <a:xfrm>
            <a:off x="4038600" y="3838575"/>
            <a:ext cx="4419600" cy="514350"/>
          </a:xfrm>
        </p:spPr>
        <p:txBody>
          <a:bodyPr/>
          <a:lstStyle>
            <a:lvl1pPr algn="r">
              <a:defRPr>
                <a:solidFill>
                  <a:srgbClr val="BC4E21"/>
                </a:solidFill>
              </a:defRPr>
            </a:lvl1pPr>
          </a:lstStyle>
          <a:p>
            <a:r>
              <a:rPr lang="en-US"/>
              <a:t>Click to edit Master title style</a:t>
            </a:r>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
        <p:nvSpPr>
          <p:cNvPr id="8" name="Rectangle 7"/>
          <p:cNvSpPr/>
          <p:nvPr userDrawn="1"/>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0" name="TextBox 9"/>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18744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97282"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0276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9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56471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0_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260126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1_Happy 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a:spLocks noChangeAspect="1"/>
          </p:cNvSpPr>
          <p:nvPr userDrawn="1"/>
        </p:nvSpPr>
        <p:spPr>
          <a:xfrm>
            <a:off x="708991"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811002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723454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userDrawn="1"/>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731650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92415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8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76405"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8933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eopl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solidFill>
                  <a:schemeClr val="bg1"/>
                </a:solidFill>
              </a:defRPr>
            </a:lvl1pPr>
          </a:lstStyle>
          <a:p>
            <a:pPr lvl="0"/>
            <a:r>
              <a:rPr lang="en-US"/>
              <a:t>Date</a:t>
            </a:r>
            <a:endParaRPr lang="en-CA"/>
          </a:p>
        </p:txBody>
      </p:sp>
    </p:spTree>
    <p:extLst>
      <p:ext uri="{BB962C8B-B14F-4D97-AF65-F5344CB8AC3E}">
        <p14:creationId xmlns:p14="http://schemas.microsoft.com/office/powerpoint/2010/main" val="13206271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602712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594266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640430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Peopl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095417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Stepping Stool">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1360210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meline 6">
    <p:spTree>
      <p:nvGrpSpPr>
        <p:cNvPr id="1" name=""/>
        <p:cNvGrpSpPr/>
        <p:nvPr/>
      </p:nvGrpSpPr>
      <p:grpSpPr>
        <a:xfrm>
          <a:off x="0" y="0"/>
          <a:ext cx="0" cy="0"/>
          <a:chOff x="0" y="0"/>
          <a:chExt cx="0" cy="0"/>
        </a:xfrm>
      </p:grpSpPr>
      <p:cxnSp>
        <p:nvCxnSpPr>
          <p:cNvPr id="3" name="Straight Connector 2"/>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27" idx="6"/>
            <a:endCxn id="26" idx="2"/>
          </p:cNvCxnSpPr>
          <p:nvPr/>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27" name="Oval 26"/>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31" name="TextBox 30"/>
          <p:cNvSpPr txBox="1"/>
          <p:nvPr/>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4" name="Picture Placeholder 15"/>
          <p:cNvSpPr>
            <a:spLocks noGrp="1"/>
          </p:cNvSpPr>
          <p:nvPr>
            <p:ph type="pic" sz="quarter" idx="11"/>
          </p:nvPr>
        </p:nvSpPr>
        <p:spPr>
          <a:xfrm>
            <a:off x="1940499" y="1437911"/>
            <a:ext cx="1073868" cy="742950"/>
          </a:xfrm>
        </p:spPr>
        <p:txBody>
          <a:bodyPr/>
          <a:lstStyle>
            <a:lvl1pPr marL="0" indent="0">
              <a:buNone/>
              <a:defRPr/>
            </a:lvl1pPr>
          </a:lstStyle>
          <a:p>
            <a:r>
              <a:rPr lang="en-US"/>
              <a:t>Click icon to add picture</a:t>
            </a:r>
            <a:endParaRPr lang="en-CA"/>
          </a:p>
        </p:txBody>
      </p:sp>
      <p:sp>
        <p:nvSpPr>
          <p:cNvPr id="35" name="Picture Placeholder 15"/>
          <p:cNvSpPr>
            <a:spLocks noGrp="1"/>
          </p:cNvSpPr>
          <p:nvPr>
            <p:ph type="pic" sz="quarter" idx="12"/>
          </p:nvPr>
        </p:nvSpPr>
        <p:spPr>
          <a:xfrm>
            <a:off x="3426293" y="1437668"/>
            <a:ext cx="1083645" cy="742950"/>
          </a:xfrm>
        </p:spPr>
        <p:txBody>
          <a:bodyPr/>
          <a:lstStyle>
            <a:lvl1pPr marL="0" indent="0">
              <a:buNone/>
              <a:defRPr/>
            </a:lvl1pPr>
          </a:lstStyle>
          <a:p>
            <a:r>
              <a:rPr lang="en-US"/>
              <a:t>Click icon to add picture</a:t>
            </a:r>
            <a:endParaRPr lang="en-CA"/>
          </a:p>
        </p:txBody>
      </p:sp>
      <p:sp>
        <p:nvSpPr>
          <p:cNvPr id="36" name="Picture Placeholder 15"/>
          <p:cNvSpPr>
            <a:spLocks noGrp="1"/>
          </p:cNvSpPr>
          <p:nvPr>
            <p:ph type="pic" sz="quarter" idx="13"/>
          </p:nvPr>
        </p:nvSpPr>
        <p:spPr>
          <a:xfrm>
            <a:off x="4921057" y="1435497"/>
            <a:ext cx="1080373" cy="742950"/>
          </a:xfrm>
        </p:spPr>
        <p:txBody>
          <a:bodyPr/>
          <a:lstStyle>
            <a:lvl1pPr marL="0" indent="0">
              <a:buNone/>
              <a:defRPr/>
            </a:lvl1pPr>
          </a:lstStyle>
          <a:p>
            <a:r>
              <a:rPr lang="en-US"/>
              <a:t>Click icon to add picture</a:t>
            </a:r>
            <a:endParaRPr lang="en-CA"/>
          </a:p>
        </p:txBody>
      </p:sp>
      <p:sp>
        <p:nvSpPr>
          <p:cNvPr id="37" name="Picture Placeholder 15"/>
          <p:cNvSpPr>
            <a:spLocks noGrp="1"/>
          </p:cNvSpPr>
          <p:nvPr>
            <p:ph type="pic" sz="quarter" idx="14"/>
          </p:nvPr>
        </p:nvSpPr>
        <p:spPr>
          <a:xfrm>
            <a:off x="6412547" y="1435497"/>
            <a:ext cx="1079567" cy="742950"/>
          </a:xfrm>
        </p:spPr>
        <p:txBody>
          <a:bodyPr/>
          <a:lstStyle>
            <a:lvl1pPr marL="0" indent="0">
              <a:buNone/>
              <a:defRPr/>
            </a:lvl1pPr>
          </a:lstStyle>
          <a:p>
            <a:r>
              <a:rPr lang="en-US"/>
              <a:t>Click icon to add picture</a:t>
            </a:r>
            <a:endParaRPr lang="en-CA"/>
          </a:p>
        </p:txBody>
      </p:sp>
      <p:sp>
        <p:nvSpPr>
          <p:cNvPr id="38" name="Picture Placeholder 15"/>
          <p:cNvSpPr>
            <a:spLocks noGrp="1"/>
          </p:cNvSpPr>
          <p:nvPr>
            <p:ph type="pic" sz="quarter" idx="15"/>
          </p:nvPr>
        </p:nvSpPr>
        <p:spPr>
          <a:xfrm>
            <a:off x="449813" y="1445893"/>
            <a:ext cx="1074187" cy="742950"/>
          </a:xfrm>
        </p:spPr>
        <p:txBody>
          <a:bodyPr/>
          <a:lstStyle>
            <a:lvl1pPr marL="0" indent="0">
              <a:buNone/>
              <a:defRPr/>
            </a:lvl1pPr>
          </a:lstStyle>
          <a:p>
            <a:r>
              <a:rPr lang="en-US"/>
              <a:t>Click icon to add picture</a:t>
            </a:r>
            <a:endParaRPr lang="en-CA"/>
          </a:p>
        </p:txBody>
      </p:sp>
      <p:sp>
        <p:nvSpPr>
          <p:cNvPr id="23" name="Text Placeholder 22"/>
          <p:cNvSpPr>
            <a:spLocks noGrp="1"/>
          </p:cNvSpPr>
          <p:nvPr>
            <p:ph type="body" sz="quarter" idx="17"/>
          </p:nvPr>
        </p:nvSpPr>
        <p:spPr>
          <a:xfrm>
            <a:off x="449814" y="2550433"/>
            <a:ext cx="1074186"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8" name="Text Placeholder 47"/>
          <p:cNvSpPr>
            <a:spLocks noGrp="1"/>
          </p:cNvSpPr>
          <p:nvPr>
            <p:ph type="body" sz="quarter" idx="18"/>
          </p:nvPr>
        </p:nvSpPr>
        <p:spPr>
          <a:xfrm rot="16200000">
            <a:off x="-512500" y="321533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59" name="Text Placeholder 22"/>
          <p:cNvSpPr>
            <a:spLocks noGrp="1"/>
          </p:cNvSpPr>
          <p:nvPr>
            <p:ph type="body" sz="quarter" idx="19"/>
          </p:nvPr>
        </p:nvSpPr>
        <p:spPr>
          <a:xfrm>
            <a:off x="1940497" y="2540081"/>
            <a:ext cx="1073869"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0" name="Text Placeholder 47"/>
          <p:cNvSpPr>
            <a:spLocks noGrp="1"/>
          </p:cNvSpPr>
          <p:nvPr>
            <p:ph type="body" sz="quarter" idx="20"/>
          </p:nvPr>
        </p:nvSpPr>
        <p:spPr>
          <a:xfrm rot="16200000">
            <a:off x="978501"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1" name="Text Placeholder 22"/>
          <p:cNvSpPr>
            <a:spLocks noGrp="1"/>
          </p:cNvSpPr>
          <p:nvPr>
            <p:ph type="body" sz="quarter" idx="21"/>
          </p:nvPr>
        </p:nvSpPr>
        <p:spPr>
          <a:xfrm>
            <a:off x="3431181" y="2550433"/>
            <a:ext cx="107875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2" name="Text Placeholder 47"/>
          <p:cNvSpPr>
            <a:spLocks noGrp="1"/>
          </p:cNvSpPr>
          <p:nvPr>
            <p:ph type="body" sz="quarter" idx="22"/>
          </p:nvPr>
        </p:nvSpPr>
        <p:spPr>
          <a:xfrm rot="16200000">
            <a:off x="2463980" y="319628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3" name="Text Placeholder 22"/>
          <p:cNvSpPr>
            <a:spLocks noGrp="1"/>
          </p:cNvSpPr>
          <p:nvPr>
            <p:ph type="body" sz="quarter" idx="23"/>
          </p:nvPr>
        </p:nvSpPr>
        <p:spPr>
          <a:xfrm>
            <a:off x="4921866"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4" name="Text Placeholder 47"/>
          <p:cNvSpPr>
            <a:spLocks noGrp="1"/>
          </p:cNvSpPr>
          <p:nvPr>
            <p:ph type="body" sz="quarter" idx="24"/>
          </p:nvPr>
        </p:nvSpPr>
        <p:spPr>
          <a:xfrm rot="16200000">
            <a:off x="3958745"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5" name="Text Placeholder 22"/>
          <p:cNvSpPr>
            <a:spLocks noGrp="1"/>
          </p:cNvSpPr>
          <p:nvPr>
            <p:ph type="body" sz="quarter" idx="25"/>
          </p:nvPr>
        </p:nvSpPr>
        <p:spPr>
          <a:xfrm>
            <a:off x="6412550"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6" name="Text Placeholder 47"/>
          <p:cNvSpPr>
            <a:spLocks noGrp="1"/>
          </p:cNvSpPr>
          <p:nvPr>
            <p:ph type="body" sz="quarter" idx="26"/>
          </p:nvPr>
        </p:nvSpPr>
        <p:spPr>
          <a:xfrm rot="16200000">
            <a:off x="5450235" y="3190865"/>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8" name="Text Placeholder 47"/>
          <p:cNvSpPr>
            <a:spLocks noGrp="1"/>
          </p:cNvSpPr>
          <p:nvPr>
            <p:ph type="body" sz="quarter" idx="28"/>
          </p:nvPr>
        </p:nvSpPr>
        <p:spPr>
          <a:xfrm rot="16200000">
            <a:off x="6940919"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40" name="Picture Placeholder 15"/>
          <p:cNvSpPr>
            <a:spLocks noGrp="1"/>
          </p:cNvSpPr>
          <p:nvPr>
            <p:ph type="pic" sz="quarter" idx="16"/>
          </p:nvPr>
        </p:nvSpPr>
        <p:spPr>
          <a:xfrm>
            <a:off x="7869342" y="1429764"/>
            <a:ext cx="1122258" cy="792166"/>
          </a:xfrm>
        </p:spPr>
        <p:txBody>
          <a:bodyPr/>
          <a:lstStyle>
            <a:lvl1pPr marL="0" indent="0">
              <a:buNone/>
              <a:defRPr/>
            </a:lvl1pPr>
          </a:lstStyle>
          <a:p>
            <a:r>
              <a:rPr lang="en-US"/>
              <a:t>Click icon to add picture</a:t>
            </a:r>
            <a:endParaRPr lang="en-CA"/>
          </a:p>
        </p:txBody>
      </p:sp>
      <p:sp>
        <p:nvSpPr>
          <p:cNvPr id="41" name="Text Placeholder 22"/>
          <p:cNvSpPr>
            <a:spLocks noGrp="1"/>
          </p:cNvSpPr>
          <p:nvPr>
            <p:ph type="body" sz="quarter" idx="27"/>
          </p:nvPr>
        </p:nvSpPr>
        <p:spPr>
          <a:xfrm>
            <a:off x="7903232" y="2528843"/>
            <a:ext cx="1088368"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9" name="Straight Connector 38"/>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7" idx="6"/>
            <a:endCxn id="26" idx="2"/>
          </p:cNvCxnSpPr>
          <p:nvPr userDrawn="1"/>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4" name="Oval 43"/>
          <p:cNvSpPr/>
          <p:nvPr userDrawn="1"/>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userDrawn="1"/>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userDrawn="1"/>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userDrawn="1"/>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userDrawn="1"/>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0" name="Oval 49"/>
          <p:cNvSpPr/>
          <p:nvPr userDrawn="1"/>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1" name="Oval 50"/>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3" name="TextBox 52"/>
          <p:cNvSpPr txBox="1"/>
          <p:nvPr userDrawn="1"/>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cxnSp>
        <p:nvCxnSpPr>
          <p:cNvPr id="54" name="Straight Connector 5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6" name="TextBox 55"/>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9426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75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22" presetClass="entr" presetSubtype="8" fill="hold"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800"/>
                                        <p:tgtEl>
                                          <p:spTgt spid="4"/>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86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112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53" presetClass="entr" presetSubtype="16" fill="hold" grpId="0" nodeType="withEffect">
                                  <p:stCondLst>
                                    <p:cond delay="1370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50" fill="hold"/>
                                        <p:tgtEl>
                                          <p:spTgt spid="26"/>
                                        </p:tgtEl>
                                        <p:attrNameLst>
                                          <p:attrName>ppt_w</p:attrName>
                                        </p:attrNameLst>
                                      </p:cBhvr>
                                      <p:tavLst>
                                        <p:tav tm="0">
                                          <p:val>
                                            <p:fltVal val="0"/>
                                          </p:val>
                                        </p:tav>
                                        <p:tav tm="100000">
                                          <p:val>
                                            <p:strVal val="#ppt_w"/>
                                          </p:val>
                                        </p:tav>
                                      </p:tavLst>
                                    </p:anim>
                                    <p:anim calcmode="lin" valueType="num">
                                      <p:cBhvr>
                                        <p:cTn id="29" dur="550" fill="hold"/>
                                        <p:tgtEl>
                                          <p:spTgt spid="26"/>
                                        </p:tgtEl>
                                        <p:attrNameLst>
                                          <p:attrName>ppt_h</p:attrName>
                                        </p:attrNameLst>
                                      </p:cBhvr>
                                      <p:tavLst>
                                        <p:tav tm="0">
                                          <p:val>
                                            <p:fltVal val="0"/>
                                          </p:val>
                                        </p:tav>
                                        <p:tav tm="100000">
                                          <p:val>
                                            <p:strVal val="#ppt_h"/>
                                          </p:val>
                                        </p:tav>
                                      </p:tavLst>
                                    </p:anim>
                                    <p:animEffect transition="in" filter="fade">
                                      <p:cBhvr>
                                        <p:cTn id="30" dur="550"/>
                                        <p:tgtEl>
                                          <p:spTgt spid="26"/>
                                        </p:tgtEl>
                                      </p:cBhvr>
                                    </p:animEffect>
                                  </p:childTnLst>
                                </p:cTn>
                              </p:par>
                              <p:par>
                                <p:cTn id="31" presetID="22" presetClass="entr" presetSubtype="4" fill="hold" nodeType="withEffect">
                                  <p:stCondLst>
                                    <p:cond delay="1580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800"/>
                                        <p:tgtEl>
                                          <p:spTgt spid="24"/>
                                        </p:tgtEl>
                                      </p:cBhvr>
                                    </p:animEffect>
                                  </p:childTnLst>
                                </p:cTn>
                              </p:par>
                              <p:par>
                                <p:cTn id="34" presetID="10" presetClass="entr" presetSubtype="0" fill="hold" grpId="0" nodeType="withEffect">
                                  <p:stCondLst>
                                    <p:cond delay="170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170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22" presetClass="entr" presetSubtype="4" fill="hold" nodeType="withEffect">
                                  <p:stCondLst>
                                    <p:cond delay="30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750"/>
                                        <p:tgtEl>
                                          <p:spTgt spid="39"/>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22" presetClass="entr" presetSubtype="8" fill="hold" nodeType="withEffect">
                                  <p:stCondLst>
                                    <p:cond delay="100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800"/>
                                        <p:tgtEl>
                                          <p:spTgt spid="43"/>
                                        </p:tgtEl>
                                      </p:cBhvr>
                                    </p:animEffect>
                                  </p:childTnLst>
                                </p:cTn>
                              </p:par>
                              <p:par>
                                <p:cTn id="49" presetID="10" presetClass="entr" presetSubtype="0" fill="hold" grpId="0" nodeType="withEffect">
                                  <p:stCondLst>
                                    <p:cond delay="370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600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86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grpId="0" nodeType="withEffect">
                                  <p:stCondLst>
                                    <p:cond delay="1120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53" presetClass="entr" presetSubtype="16" fill="hold" grpId="0" nodeType="withEffect">
                                  <p:stCondLst>
                                    <p:cond delay="13700"/>
                                  </p:stCondLst>
                                  <p:childTnLst>
                                    <p:set>
                                      <p:cBhvr>
                                        <p:cTn id="62" dur="1" fill="hold">
                                          <p:stCondLst>
                                            <p:cond delay="0"/>
                                          </p:stCondLst>
                                        </p:cTn>
                                        <p:tgtEl>
                                          <p:spTgt spid="50"/>
                                        </p:tgtEl>
                                        <p:attrNameLst>
                                          <p:attrName>style.visibility</p:attrName>
                                        </p:attrNameLst>
                                      </p:cBhvr>
                                      <p:to>
                                        <p:strVal val="visible"/>
                                      </p:to>
                                    </p:set>
                                    <p:anim calcmode="lin" valueType="num">
                                      <p:cBhvr>
                                        <p:cTn id="63" dur="550" fill="hold"/>
                                        <p:tgtEl>
                                          <p:spTgt spid="50"/>
                                        </p:tgtEl>
                                        <p:attrNameLst>
                                          <p:attrName>ppt_w</p:attrName>
                                        </p:attrNameLst>
                                      </p:cBhvr>
                                      <p:tavLst>
                                        <p:tav tm="0">
                                          <p:val>
                                            <p:fltVal val="0"/>
                                          </p:val>
                                        </p:tav>
                                        <p:tav tm="100000">
                                          <p:val>
                                            <p:strVal val="#ppt_w"/>
                                          </p:val>
                                        </p:tav>
                                      </p:tavLst>
                                    </p:anim>
                                    <p:anim calcmode="lin" valueType="num">
                                      <p:cBhvr>
                                        <p:cTn id="64" dur="550" fill="hold"/>
                                        <p:tgtEl>
                                          <p:spTgt spid="50"/>
                                        </p:tgtEl>
                                        <p:attrNameLst>
                                          <p:attrName>ppt_h</p:attrName>
                                        </p:attrNameLst>
                                      </p:cBhvr>
                                      <p:tavLst>
                                        <p:tav tm="0">
                                          <p:val>
                                            <p:fltVal val="0"/>
                                          </p:val>
                                        </p:tav>
                                        <p:tav tm="100000">
                                          <p:val>
                                            <p:strVal val="#ppt_h"/>
                                          </p:val>
                                        </p:tav>
                                      </p:tavLst>
                                    </p:anim>
                                    <p:animEffect transition="in" filter="fade">
                                      <p:cBhvr>
                                        <p:cTn id="65" dur="550"/>
                                        <p:tgtEl>
                                          <p:spTgt spid="50"/>
                                        </p:tgtEl>
                                      </p:cBhvr>
                                    </p:animEffect>
                                  </p:childTnLst>
                                </p:cTn>
                              </p:par>
                              <p:par>
                                <p:cTn id="66" presetID="22" presetClass="entr" presetSubtype="4" fill="hold" nodeType="withEffect">
                                  <p:stCondLst>
                                    <p:cond delay="15800"/>
                                  </p:stCondLst>
                                  <p:childTnLst>
                                    <p:set>
                                      <p:cBhvr>
                                        <p:cTn id="67" dur="1" fill="hold">
                                          <p:stCondLst>
                                            <p:cond delay="0"/>
                                          </p:stCondLst>
                                        </p:cTn>
                                        <p:tgtEl>
                                          <p:spTgt spid="49"/>
                                        </p:tgtEl>
                                        <p:attrNameLst>
                                          <p:attrName>style.visibility</p:attrName>
                                        </p:attrNameLst>
                                      </p:cBhvr>
                                      <p:to>
                                        <p:strVal val="visible"/>
                                      </p:to>
                                    </p:set>
                                    <p:animEffect transition="in" filter="wipe(down)">
                                      <p:cBhvr>
                                        <p:cTn id="68" dur="800"/>
                                        <p:tgtEl>
                                          <p:spTgt spid="49"/>
                                        </p:tgtEl>
                                      </p:cBhvr>
                                    </p:animEffect>
                                  </p:childTnLst>
                                </p:cTn>
                              </p:par>
                              <p:par>
                                <p:cTn id="69" presetID="10" presetClass="entr" presetSubtype="0" fill="hold" grpId="0" nodeType="withEffect">
                                  <p:stCondLst>
                                    <p:cond delay="170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170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0" grpId="0" animBg="1"/>
      <p:bldP spid="26" grpId="0" animBg="1"/>
      <p:bldP spid="27" grpId="0" animBg="1"/>
      <p:bldP spid="30" grpId="0"/>
      <p:bldP spid="31" grpId="0"/>
      <p:bldP spid="44" grpId="0" animBg="1"/>
      <p:bldP spid="45" grpId="0" animBg="1"/>
      <p:bldP spid="46" grpId="0" animBg="1"/>
      <p:bldP spid="47" grpId="0" animBg="1"/>
      <p:bldP spid="50" grpId="0" animBg="1"/>
      <p:bldP spid="51" grpId="0" animBg="1"/>
      <p:bldP spid="52" grpId="0"/>
      <p:bldP spid="53"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meline 5">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150238" y="1437911"/>
            <a:ext cx="1431162" cy="742950"/>
          </a:xfrm>
        </p:spPr>
        <p:txBody>
          <a:bodyPr/>
          <a:lstStyle>
            <a:lvl1pPr marL="0" indent="0">
              <a:buNone/>
              <a:defRPr/>
            </a:lvl1pPr>
          </a:lstStyle>
          <a:p>
            <a:r>
              <a:rPr lang="en-US"/>
              <a:t>Click icon to add picture</a:t>
            </a:r>
            <a:endParaRPr lang="en-CA"/>
          </a:p>
        </p:txBody>
      </p:sp>
      <p:sp>
        <p:nvSpPr>
          <p:cNvPr id="54" name="Picture Placeholder 15"/>
          <p:cNvSpPr>
            <a:spLocks noGrp="1"/>
          </p:cNvSpPr>
          <p:nvPr>
            <p:ph type="pic" sz="quarter" idx="12"/>
          </p:nvPr>
        </p:nvSpPr>
        <p:spPr>
          <a:xfrm>
            <a:off x="3915385" y="1436412"/>
            <a:ext cx="1441748"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373163"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3" y="2540081"/>
            <a:ext cx="1373162"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150236" y="2540081"/>
            <a:ext cx="1431163"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188240"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2" name="Text Placeholder 22"/>
          <p:cNvSpPr>
            <a:spLocks noGrp="1"/>
          </p:cNvSpPr>
          <p:nvPr>
            <p:ph type="body" sz="quarter" idx="21"/>
          </p:nvPr>
        </p:nvSpPr>
        <p:spPr>
          <a:xfrm>
            <a:off x="3918637" y="2525902"/>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3" name="Text Placeholder 47"/>
          <p:cNvSpPr>
            <a:spLocks noGrp="1"/>
          </p:cNvSpPr>
          <p:nvPr>
            <p:ph type="body" sz="quarter" idx="22"/>
          </p:nvPr>
        </p:nvSpPr>
        <p:spPr>
          <a:xfrm rot="16200000">
            <a:off x="2953072"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6497901"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1" name="Oval 30"/>
          <p:cNvSpPr/>
          <p:nvPr/>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icture Placeholder 15"/>
          <p:cNvSpPr>
            <a:spLocks noGrp="1"/>
          </p:cNvSpPr>
          <p:nvPr>
            <p:ph type="pic" sz="quarter" idx="29"/>
          </p:nvPr>
        </p:nvSpPr>
        <p:spPr>
          <a:xfrm>
            <a:off x="5685275" y="1429764"/>
            <a:ext cx="1441748" cy="742950"/>
          </a:xfrm>
        </p:spPr>
        <p:txBody>
          <a:bodyPr/>
          <a:lstStyle>
            <a:lvl1pPr marL="0" indent="0">
              <a:buNone/>
              <a:defRPr/>
            </a:lvl1pPr>
          </a:lstStyle>
          <a:p>
            <a:r>
              <a:rPr lang="en-US"/>
              <a:t>Click icon to add picture</a:t>
            </a:r>
            <a:endParaRPr lang="en-CA"/>
          </a:p>
        </p:txBody>
      </p:sp>
      <p:sp>
        <p:nvSpPr>
          <p:cNvPr id="35" name="Text Placeholder 22"/>
          <p:cNvSpPr>
            <a:spLocks noGrp="1"/>
          </p:cNvSpPr>
          <p:nvPr>
            <p:ph type="body" sz="quarter" idx="30"/>
          </p:nvPr>
        </p:nvSpPr>
        <p:spPr>
          <a:xfrm>
            <a:off x="5688527"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36" name="Text Placeholder 47"/>
          <p:cNvSpPr>
            <a:spLocks noGrp="1"/>
          </p:cNvSpPr>
          <p:nvPr>
            <p:ph type="body" sz="quarter" idx="31"/>
          </p:nvPr>
        </p:nvSpPr>
        <p:spPr>
          <a:xfrm rot="16200000">
            <a:off x="4722962" y="3188379"/>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7" name="Picture Placeholder 15"/>
          <p:cNvSpPr>
            <a:spLocks noGrp="1"/>
          </p:cNvSpPr>
          <p:nvPr>
            <p:ph type="pic" sz="quarter" idx="32"/>
          </p:nvPr>
        </p:nvSpPr>
        <p:spPr>
          <a:xfrm>
            <a:off x="7467028" y="1429764"/>
            <a:ext cx="1441748" cy="742950"/>
          </a:xfrm>
        </p:spPr>
        <p:txBody>
          <a:bodyPr/>
          <a:lstStyle>
            <a:lvl1pPr marL="0" indent="0">
              <a:buNone/>
              <a:defRPr/>
            </a:lvl1pPr>
          </a:lstStyle>
          <a:p>
            <a:r>
              <a:rPr lang="en-US"/>
              <a:t>Click icon to add picture</a:t>
            </a:r>
            <a:endParaRPr lang="en-CA"/>
          </a:p>
        </p:txBody>
      </p:sp>
      <p:sp>
        <p:nvSpPr>
          <p:cNvPr id="38" name="Text Placeholder 22"/>
          <p:cNvSpPr>
            <a:spLocks noGrp="1"/>
          </p:cNvSpPr>
          <p:nvPr>
            <p:ph type="body" sz="quarter" idx="33"/>
          </p:nvPr>
        </p:nvSpPr>
        <p:spPr>
          <a:xfrm>
            <a:off x="7470280"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0" name="Straight Connector 2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0" idx="6"/>
            <a:endCxn id="49" idx="6"/>
          </p:cNvCxnSpPr>
          <p:nvPr userDrawn="1"/>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8" name="Oval 47"/>
          <p:cNvSpPr/>
          <p:nvPr userDrawn="1"/>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userDrawn="1"/>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userDrawn="1"/>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9" name="Oval 58"/>
          <p:cNvSpPr/>
          <p:nvPr userDrawn="1"/>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60" name="Oval 59"/>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62" name="TextBox 61"/>
          <p:cNvSpPr txBox="1"/>
          <p:nvPr userDrawn="1"/>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63" name="Oval 62"/>
          <p:cNvSpPr/>
          <p:nvPr userDrawn="1"/>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94866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600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22" presetClass="entr" presetSubtype="4" fill="hold" nodeType="withEffect">
                                  <p:stCondLst>
                                    <p:cond delay="300"/>
                                  </p:stCondLst>
                                  <p:childTnLst>
                                    <p:set>
                                      <p:cBhvr>
                                        <p:cTn id="38" dur="1" fill="hold">
                                          <p:stCondLst>
                                            <p:cond delay="0"/>
                                          </p:stCondLst>
                                        </p:cTn>
                                        <p:tgtEl>
                                          <p:spTgt spid="45"/>
                                        </p:tgtEl>
                                        <p:attrNameLst>
                                          <p:attrName>style.visibility</p:attrName>
                                        </p:attrNameLst>
                                      </p:cBhvr>
                                      <p:to>
                                        <p:strVal val="visible"/>
                                      </p:to>
                                    </p:set>
                                    <p:animEffect transition="in" filter="wipe(down)">
                                      <p:cBhvr>
                                        <p:cTn id="39" dur="750"/>
                                        <p:tgtEl>
                                          <p:spTgt spid="45"/>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22" presetClass="entr" presetSubtype="8" fill="hold" nodeType="withEffect">
                                  <p:stCondLst>
                                    <p:cond delay="100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800"/>
                                        <p:tgtEl>
                                          <p:spTgt spid="46"/>
                                        </p:tgtEl>
                                      </p:cBhvr>
                                    </p:animEffect>
                                  </p:childTnLst>
                                </p:cTn>
                              </p:par>
                              <p:par>
                                <p:cTn id="46" presetID="10" presetClass="entr" presetSubtype="0" fill="hold" grpId="0" nodeType="withEffect">
                                  <p:stCondLst>
                                    <p:cond delay="370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600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53" presetClass="entr" presetSubtype="16" fill="hold" grpId="0" nodeType="withEffect">
                                  <p:stCondLst>
                                    <p:cond delay="13700"/>
                                  </p:stCondLst>
                                  <p:childTnLst>
                                    <p:set>
                                      <p:cBhvr>
                                        <p:cTn id="53" dur="1" fill="hold">
                                          <p:stCondLst>
                                            <p:cond delay="0"/>
                                          </p:stCondLst>
                                        </p:cTn>
                                        <p:tgtEl>
                                          <p:spTgt spid="59"/>
                                        </p:tgtEl>
                                        <p:attrNameLst>
                                          <p:attrName>style.visibility</p:attrName>
                                        </p:attrNameLst>
                                      </p:cBhvr>
                                      <p:to>
                                        <p:strVal val="visible"/>
                                      </p:to>
                                    </p:set>
                                    <p:anim calcmode="lin" valueType="num">
                                      <p:cBhvr>
                                        <p:cTn id="54" dur="550" fill="hold"/>
                                        <p:tgtEl>
                                          <p:spTgt spid="59"/>
                                        </p:tgtEl>
                                        <p:attrNameLst>
                                          <p:attrName>ppt_w</p:attrName>
                                        </p:attrNameLst>
                                      </p:cBhvr>
                                      <p:tavLst>
                                        <p:tav tm="0">
                                          <p:val>
                                            <p:fltVal val="0"/>
                                          </p:val>
                                        </p:tav>
                                        <p:tav tm="100000">
                                          <p:val>
                                            <p:strVal val="#ppt_w"/>
                                          </p:val>
                                        </p:tav>
                                      </p:tavLst>
                                    </p:anim>
                                    <p:anim calcmode="lin" valueType="num">
                                      <p:cBhvr>
                                        <p:cTn id="55" dur="550" fill="hold"/>
                                        <p:tgtEl>
                                          <p:spTgt spid="59"/>
                                        </p:tgtEl>
                                        <p:attrNameLst>
                                          <p:attrName>ppt_h</p:attrName>
                                        </p:attrNameLst>
                                      </p:cBhvr>
                                      <p:tavLst>
                                        <p:tav tm="0">
                                          <p:val>
                                            <p:fltVal val="0"/>
                                          </p:val>
                                        </p:tav>
                                        <p:tav tm="100000">
                                          <p:val>
                                            <p:strVal val="#ppt_h"/>
                                          </p:val>
                                        </p:tav>
                                      </p:tavLst>
                                    </p:anim>
                                    <p:animEffect transition="in" filter="fade">
                                      <p:cBhvr>
                                        <p:cTn id="56" dur="550"/>
                                        <p:tgtEl>
                                          <p:spTgt spid="59"/>
                                        </p:tgtEl>
                                      </p:cBhvr>
                                    </p:animEffect>
                                  </p:childTnLst>
                                </p:cTn>
                              </p:par>
                              <p:par>
                                <p:cTn id="57" presetID="22" presetClass="entr" presetSubtype="4" fill="hold" nodeType="withEffect">
                                  <p:stCondLst>
                                    <p:cond delay="15800"/>
                                  </p:stCondLst>
                                  <p:childTnLst>
                                    <p:set>
                                      <p:cBhvr>
                                        <p:cTn id="58" dur="1" fill="hold">
                                          <p:stCondLst>
                                            <p:cond delay="0"/>
                                          </p:stCondLst>
                                        </p:cTn>
                                        <p:tgtEl>
                                          <p:spTgt spid="56"/>
                                        </p:tgtEl>
                                        <p:attrNameLst>
                                          <p:attrName>style.visibility</p:attrName>
                                        </p:attrNameLst>
                                      </p:cBhvr>
                                      <p:to>
                                        <p:strVal val="visible"/>
                                      </p:to>
                                    </p:set>
                                    <p:animEffect transition="in" filter="wipe(down)">
                                      <p:cBhvr>
                                        <p:cTn id="59" dur="800"/>
                                        <p:tgtEl>
                                          <p:spTgt spid="56"/>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10" presetClass="entr" presetSubtype="0" fill="hold" grpId="0" nodeType="withEffect">
                                  <p:stCondLst>
                                    <p:cond delay="170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500"/>
                                        <p:tgtEl>
                                          <p:spTgt spid="62"/>
                                        </p:tgtEl>
                                      </p:cBhvr>
                                    </p:animEffect>
                                  </p:childTnLst>
                                </p:cTn>
                              </p:par>
                              <p:par>
                                <p:cTn id="66" presetID="10" presetClass="entr" presetSubtype="0" fill="hold" grpId="0" nodeType="withEffect">
                                  <p:stCondLst>
                                    <p:cond delay="60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48" grpId="0" animBg="1"/>
      <p:bldP spid="55" grpId="0" animBg="1"/>
      <p:bldP spid="59" grpId="0" animBg="1"/>
      <p:bldP spid="60" grpId="0" animBg="1"/>
      <p:bldP spid="61" grpId="0"/>
      <p:bldP spid="62" grpId="0"/>
      <p:bldP spid="63"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meline 4">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508104" y="1437911"/>
            <a:ext cx="1731509"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640718"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2" y="2540081"/>
            <a:ext cx="164071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508103" y="2540081"/>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546107"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3" name="Text Placeholder 47"/>
          <p:cNvSpPr>
            <a:spLocks noGrp="1"/>
          </p:cNvSpPr>
          <p:nvPr>
            <p:ph type="body" sz="quarter" idx="22"/>
          </p:nvPr>
        </p:nvSpPr>
        <p:spPr>
          <a:xfrm rot="16200000">
            <a:off x="3691939"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5888300"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0" name="Picture Placeholder 15"/>
          <p:cNvSpPr>
            <a:spLocks noGrp="1"/>
          </p:cNvSpPr>
          <p:nvPr>
            <p:ph type="pic" sz="quarter" idx="34"/>
          </p:nvPr>
        </p:nvSpPr>
        <p:spPr>
          <a:xfrm>
            <a:off x="4651793" y="1426672"/>
            <a:ext cx="1731509" cy="742950"/>
          </a:xfrm>
        </p:spPr>
        <p:txBody>
          <a:bodyPr/>
          <a:lstStyle>
            <a:lvl1pPr marL="0" indent="0">
              <a:buNone/>
              <a:defRPr/>
            </a:lvl1pPr>
          </a:lstStyle>
          <a:p>
            <a:r>
              <a:rPr lang="en-US"/>
              <a:t>Click icon to add picture</a:t>
            </a:r>
            <a:endParaRPr lang="en-CA"/>
          </a:p>
        </p:txBody>
      </p:sp>
      <p:sp>
        <p:nvSpPr>
          <p:cNvPr id="39" name="Text Placeholder 22"/>
          <p:cNvSpPr>
            <a:spLocks noGrp="1"/>
          </p:cNvSpPr>
          <p:nvPr>
            <p:ph type="body" sz="quarter" idx="35"/>
          </p:nvPr>
        </p:nvSpPr>
        <p:spPr>
          <a:xfrm>
            <a:off x="4651792"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5" name="Picture Placeholder 15"/>
          <p:cNvSpPr>
            <a:spLocks noGrp="1"/>
          </p:cNvSpPr>
          <p:nvPr>
            <p:ph type="pic" sz="quarter" idx="36"/>
          </p:nvPr>
        </p:nvSpPr>
        <p:spPr>
          <a:xfrm>
            <a:off x="6857091" y="1426672"/>
            <a:ext cx="1731509" cy="742950"/>
          </a:xfrm>
        </p:spPr>
        <p:txBody>
          <a:bodyPr/>
          <a:lstStyle>
            <a:lvl1pPr marL="0" indent="0">
              <a:buNone/>
              <a:defRPr/>
            </a:lvl1pPr>
          </a:lstStyle>
          <a:p>
            <a:r>
              <a:rPr lang="en-US"/>
              <a:t>Click icon to add picture</a:t>
            </a:r>
            <a:endParaRPr lang="en-CA"/>
          </a:p>
        </p:txBody>
      </p:sp>
      <p:sp>
        <p:nvSpPr>
          <p:cNvPr id="46" name="Text Placeholder 22"/>
          <p:cNvSpPr>
            <a:spLocks noGrp="1"/>
          </p:cNvSpPr>
          <p:nvPr>
            <p:ph type="body" sz="quarter" idx="37"/>
          </p:nvPr>
        </p:nvSpPr>
        <p:spPr>
          <a:xfrm>
            <a:off x="6857090"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8" name="Straight Connector 27"/>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50" idx="6"/>
            <a:endCxn id="49" idx="6"/>
          </p:cNvCxnSpPr>
          <p:nvPr userDrawn="1"/>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31" name="Oval 30"/>
          <p:cNvSpPr/>
          <p:nvPr userDrawn="1"/>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userDrawn="1"/>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userDrawn="1"/>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36" name="Oval 35"/>
          <p:cNvSpPr/>
          <p:nvPr userDrawn="1"/>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37" name="Oval 36"/>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48" name="TextBox 47"/>
          <p:cNvSpPr txBox="1"/>
          <p:nvPr userDrawn="1"/>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4" name="TextBox 5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5001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22" presetClass="entr" presetSubtype="4" fill="hold" nodeType="withEffect">
                                  <p:stCondLst>
                                    <p:cond delay="30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750"/>
                                        <p:tgtEl>
                                          <p:spTgt spid="2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22" presetClass="entr" presetSubtype="8" fill="hold" nodeType="withEffect">
                                  <p:stCondLst>
                                    <p:cond delay="100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800"/>
                                        <p:tgtEl>
                                          <p:spTgt spid="29"/>
                                        </p:tgtEl>
                                      </p:cBhvr>
                                    </p:animEffect>
                                  </p:childTnLst>
                                </p:cTn>
                              </p:par>
                              <p:par>
                                <p:cTn id="43" presetID="10" presetClass="entr" presetSubtype="0" fill="hold" grpId="0" nodeType="withEffect">
                                  <p:stCondLst>
                                    <p:cond delay="37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600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53" presetClass="entr" presetSubtype="16" fill="hold" grpId="0" nodeType="withEffect">
                                  <p:stCondLst>
                                    <p:cond delay="13700"/>
                                  </p:stCondLst>
                                  <p:childTnLst>
                                    <p:set>
                                      <p:cBhvr>
                                        <p:cTn id="50" dur="1" fill="hold">
                                          <p:stCondLst>
                                            <p:cond delay="0"/>
                                          </p:stCondLst>
                                        </p:cTn>
                                        <p:tgtEl>
                                          <p:spTgt spid="36"/>
                                        </p:tgtEl>
                                        <p:attrNameLst>
                                          <p:attrName>style.visibility</p:attrName>
                                        </p:attrNameLst>
                                      </p:cBhvr>
                                      <p:to>
                                        <p:strVal val="visible"/>
                                      </p:to>
                                    </p:set>
                                    <p:anim calcmode="lin" valueType="num">
                                      <p:cBhvr>
                                        <p:cTn id="51" dur="550" fill="hold"/>
                                        <p:tgtEl>
                                          <p:spTgt spid="36"/>
                                        </p:tgtEl>
                                        <p:attrNameLst>
                                          <p:attrName>ppt_w</p:attrName>
                                        </p:attrNameLst>
                                      </p:cBhvr>
                                      <p:tavLst>
                                        <p:tav tm="0">
                                          <p:val>
                                            <p:fltVal val="0"/>
                                          </p:val>
                                        </p:tav>
                                        <p:tav tm="100000">
                                          <p:val>
                                            <p:strVal val="#ppt_w"/>
                                          </p:val>
                                        </p:tav>
                                      </p:tavLst>
                                    </p:anim>
                                    <p:anim calcmode="lin" valueType="num">
                                      <p:cBhvr>
                                        <p:cTn id="52" dur="550" fill="hold"/>
                                        <p:tgtEl>
                                          <p:spTgt spid="36"/>
                                        </p:tgtEl>
                                        <p:attrNameLst>
                                          <p:attrName>ppt_h</p:attrName>
                                        </p:attrNameLst>
                                      </p:cBhvr>
                                      <p:tavLst>
                                        <p:tav tm="0">
                                          <p:val>
                                            <p:fltVal val="0"/>
                                          </p:val>
                                        </p:tav>
                                        <p:tav tm="100000">
                                          <p:val>
                                            <p:strVal val="#ppt_h"/>
                                          </p:val>
                                        </p:tav>
                                      </p:tavLst>
                                    </p:anim>
                                    <p:animEffect transition="in" filter="fade">
                                      <p:cBhvr>
                                        <p:cTn id="53" dur="550"/>
                                        <p:tgtEl>
                                          <p:spTgt spid="36"/>
                                        </p:tgtEl>
                                      </p:cBhvr>
                                    </p:animEffect>
                                  </p:childTnLst>
                                </p:cTn>
                              </p:par>
                              <p:par>
                                <p:cTn id="54" presetID="22" presetClass="entr" presetSubtype="4" fill="hold" nodeType="withEffect">
                                  <p:stCondLst>
                                    <p:cond delay="15800"/>
                                  </p:stCondLst>
                                  <p:childTnLst>
                                    <p:set>
                                      <p:cBhvr>
                                        <p:cTn id="55" dur="1" fill="hold">
                                          <p:stCondLst>
                                            <p:cond delay="0"/>
                                          </p:stCondLst>
                                        </p:cTn>
                                        <p:tgtEl>
                                          <p:spTgt spid="35"/>
                                        </p:tgtEl>
                                        <p:attrNameLst>
                                          <p:attrName>style.visibility</p:attrName>
                                        </p:attrNameLst>
                                      </p:cBhvr>
                                      <p:to>
                                        <p:strVal val="visible"/>
                                      </p:to>
                                    </p:set>
                                    <p:animEffect transition="in" filter="wipe(down)">
                                      <p:cBhvr>
                                        <p:cTn id="56" dur="800"/>
                                        <p:tgtEl>
                                          <p:spTgt spid="35"/>
                                        </p:tgtEl>
                                      </p:cBhvr>
                                    </p:animEffect>
                                  </p:childTnLst>
                                </p:cTn>
                              </p:par>
                              <p:par>
                                <p:cTn id="57" presetID="10" presetClass="entr" presetSubtype="0" fill="hold" grpId="0" nodeType="withEffect">
                                  <p:stCondLst>
                                    <p:cond delay="170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34" grpId="0" animBg="1"/>
      <p:bldP spid="36" grpId="0" animBg="1"/>
      <p:bldP spid="37" grpId="0" animBg="1"/>
      <p:bldP spid="38" grpId="0"/>
      <p:bldP spid="48"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and Side 1">
    <p:spTree>
      <p:nvGrpSpPr>
        <p:cNvPr id="1" name=""/>
        <p:cNvGrpSpPr/>
        <p:nvPr/>
      </p:nvGrpSpPr>
      <p:grpSpPr>
        <a:xfrm>
          <a:off x="0" y="0"/>
          <a:ext cx="0" cy="0"/>
          <a:chOff x="0" y="0"/>
          <a:chExt cx="0" cy="0"/>
        </a:xfrm>
      </p:grpSpPr>
      <p:sp>
        <p:nvSpPr>
          <p:cNvPr id="4" name="Content Placeholder 4"/>
          <p:cNvSpPr>
            <a:spLocks noGrp="1"/>
          </p:cNvSpPr>
          <p:nvPr>
            <p:ph sz="quarter" idx="10" hasCustomPrompt="1"/>
          </p:nvPr>
        </p:nvSpPr>
        <p:spPr>
          <a:xfrm>
            <a:off x="228599" y="1428750"/>
            <a:ext cx="4572000" cy="3276600"/>
          </a:xfrm>
        </p:spPr>
        <p:txBody>
          <a:bodyPr>
            <a:normAutofit/>
          </a:bodyPr>
          <a:lstStyle>
            <a:lvl1pPr marL="342900" indent="-342900">
              <a:buClr>
                <a:schemeClr val="tx2"/>
              </a:buClr>
              <a:buFont typeface="Wingdings" panose="05000000000000000000" pitchFamily="2" charset="2"/>
              <a:buChar char="§"/>
              <a:defRPr sz="1400">
                <a:solidFill>
                  <a:srgbClr val="404040"/>
                </a:solidFill>
              </a:defRPr>
            </a:lvl1pPr>
            <a:lvl2pPr marL="742950" indent="-285750">
              <a:buClr>
                <a:schemeClr val="tx2"/>
              </a:buClr>
              <a:buFont typeface="Wingdings" panose="05000000000000000000" pitchFamily="2" charset="2"/>
              <a:buChar char="§"/>
              <a:defRPr sz="1600">
                <a:solidFill>
                  <a:srgbClr val="404040"/>
                </a:solidFill>
              </a:defRPr>
            </a:lvl2pPr>
            <a:lvl3pPr marL="1143000" indent="-228600">
              <a:buClr>
                <a:schemeClr val="tx2"/>
              </a:buClr>
              <a:buFont typeface="Wingdings" panose="05000000000000000000" pitchFamily="2" charset="2"/>
              <a:buChar char="§"/>
              <a:defRPr sz="1400">
                <a:solidFill>
                  <a:srgbClr val="404040"/>
                </a:solidFill>
                <a:latin typeface="+mj-lt"/>
              </a:defRPr>
            </a:lvl3pPr>
            <a:lvl4pPr marL="1543050" indent="-285750">
              <a:buClr>
                <a:schemeClr val="tx2"/>
              </a:buClr>
              <a:buFont typeface="Wingdings" panose="05000000000000000000" pitchFamily="2" charset="2"/>
              <a:buChar char="§"/>
              <a:defRPr sz="1200">
                <a:solidFill>
                  <a:srgbClr val="404040"/>
                </a:solidFill>
                <a:latin typeface="+mj-lt"/>
              </a:defRPr>
            </a:lvl4pPr>
            <a:lvl5pPr marL="2057400" indent="-228600">
              <a:buClr>
                <a:schemeClr val="tx2"/>
              </a:buClr>
              <a:buFont typeface="Wingdings" panose="05000000000000000000" pitchFamily="2" charset="2"/>
              <a:buChar char="§"/>
              <a:defRPr sz="1100">
                <a:solidFill>
                  <a:srgbClr val="404040"/>
                </a:solidFill>
                <a:latin typeface="+mj-lt"/>
              </a:defRPr>
            </a:lvl5pPr>
          </a:lstStyle>
          <a:p>
            <a:pPr lvl="0"/>
            <a:r>
              <a:rPr lang="en-US"/>
              <a:t>Click to edit Master text styles</a:t>
            </a:r>
          </a:p>
        </p:txBody>
      </p:sp>
      <p:sp>
        <p:nvSpPr>
          <p:cNvPr id="5" name="Title 2"/>
          <p:cNvSpPr>
            <a:spLocks noGrp="1"/>
          </p:cNvSpPr>
          <p:nvPr>
            <p:ph type="title"/>
          </p:nvPr>
        </p:nvSpPr>
        <p:spPr>
          <a:xfrm>
            <a:off x="228598" y="453180"/>
            <a:ext cx="4571999" cy="762001"/>
          </a:xfrm>
        </p:spPr>
        <p:txBody>
          <a:bodyPr/>
          <a:lstStyle>
            <a:lvl1pPr>
              <a:defRPr/>
            </a:lvl1pPr>
          </a:lstStyle>
          <a:p>
            <a:r>
              <a:rPr lang="en-US"/>
              <a:t>Click to edit Master title style</a:t>
            </a:r>
          </a:p>
        </p:txBody>
      </p:sp>
      <p:cxnSp>
        <p:nvCxnSpPr>
          <p:cNvPr id="6" name="Straight Connector 5"/>
          <p:cNvCxnSpPr/>
          <p:nvPr/>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Picture Placeholder 9"/>
          <p:cNvSpPr>
            <a:spLocks noGrp="1"/>
          </p:cNvSpPr>
          <p:nvPr>
            <p:ph type="pic" sz="quarter" idx="11"/>
          </p:nvPr>
        </p:nvSpPr>
        <p:spPr>
          <a:xfrm>
            <a:off x="5029200" y="0"/>
            <a:ext cx="4114800" cy="5143500"/>
          </a:xfrm>
        </p:spPr>
        <p:txBody>
          <a:bodyPr/>
          <a:lstStyle/>
          <a:p>
            <a:r>
              <a:rPr lang="en-US"/>
              <a:t>Click icon to add picture</a:t>
            </a:r>
            <a:endParaRPr lang="en-CA"/>
          </a:p>
        </p:txBody>
      </p:sp>
      <p:sp>
        <p:nvSpPr>
          <p:cNvPr id="9" name="TextBox 8"/>
          <p:cNvSpPr txBox="1"/>
          <p:nvPr/>
        </p:nvSpPr>
        <p:spPr>
          <a:xfrm>
            <a:off x="4343399" y="4803502"/>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7" name="Straight Connector 6"/>
          <p:cNvCxnSpPr/>
          <p:nvPr userDrawn="1"/>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TextBox 10"/>
          <p:cNvSpPr txBox="1"/>
          <p:nvPr userDrawn="1"/>
        </p:nvSpPr>
        <p:spPr>
          <a:xfrm>
            <a:off x="2971797" y="4803502"/>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93497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mage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267200" cy="762002"/>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228600" y="1581150"/>
            <a:ext cx="4267200" cy="3429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2" hasCustomPrompt="1"/>
          </p:nvPr>
        </p:nvSpPr>
        <p:spPr>
          <a:xfrm>
            <a:off x="228600" y="1047750"/>
            <a:ext cx="4267200"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9"/>
          <p:cNvSpPr>
            <a:spLocks noGrp="1"/>
          </p:cNvSpPr>
          <p:nvPr>
            <p:ph type="pic" sz="quarter" idx="10"/>
          </p:nvPr>
        </p:nvSpPr>
        <p:spPr>
          <a:xfrm>
            <a:off x="4648200" y="133348"/>
            <a:ext cx="4343400" cy="4876802"/>
          </a:xfrm>
        </p:spPr>
        <p:txBody>
          <a:bodyPr/>
          <a:lstStyle>
            <a:lvl1pPr marL="0" indent="0">
              <a:buNone/>
              <a:defRPr/>
            </a:lvl1pPr>
          </a:lstStyle>
          <a:p>
            <a:r>
              <a:rPr lang="en-US"/>
              <a:t>Click icon to add picture</a:t>
            </a:r>
            <a:endParaRPr lang="en-CA"/>
          </a:p>
        </p:txBody>
      </p:sp>
      <p:sp>
        <p:nvSpPr>
          <p:cNvPr id="15" name="TextBox 14"/>
          <p:cNvSpPr txBox="1"/>
          <p:nvPr/>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1" name="Rectangle 10"/>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ight Triangle 13"/>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8" name="TextBox 17"/>
          <p:cNvSpPr txBox="1"/>
          <p:nvPr userDrawn="1"/>
        </p:nvSpPr>
        <p:spPr>
          <a:xfrm>
            <a:off x="2666159" y="47793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891112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MacD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5156" y="-247650"/>
            <a:ext cx="9220200" cy="614680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20856319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mage 4">
    <p:spTree>
      <p:nvGrpSpPr>
        <p:cNvPr id="1" name=""/>
        <p:cNvGrpSpPr/>
        <p:nvPr/>
      </p:nvGrpSpPr>
      <p:grpSpPr>
        <a:xfrm>
          <a:off x="0" y="0"/>
          <a:ext cx="0" cy="0"/>
          <a:chOff x="0" y="0"/>
          <a:chExt cx="0" cy="0"/>
        </a:xfrm>
      </p:grpSpPr>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Picture Placeholder 19"/>
          <p:cNvSpPr>
            <a:spLocks noGrp="1"/>
          </p:cNvSpPr>
          <p:nvPr>
            <p:ph type="pic" sz="quarter" idx="10"/>
          </p:nvPr>
        </p:nvSpPr>
        <p:spPr>
          <a:xfrm>
            <a:off x="4746577" y="133849"/>
            <a:ext cx="4267200" cy="4876802"/>
          </a:xfrm>
        </p:spPr>
        <p:txBody>
          <a:bodyPr/>
          <a:lstStyle>
            <a:lvl1pPr marL="0" indent="0">
              <a:buNone/>
              <a:defRPr/>
            </a:lvl1pPr>
          </a:lstStyle>
          <a:p>
            <a:r>
              <a:rPr lang="en-US"/>
              <a:t>Click icon to add picture</a:t>
            </a:r>
            <a:endParaRPr lang="en-CA"/>
          </a:p>
        </p:txBody>
      </p:sp>
      <p:sp>
        <p:nvSpPr>
          <p:cNvPr id="22" name="Picture Placeholder 21"/>
          <p:cNvSpPr>
            <a:spLocks noGrp="1"/>
          </p:cNvSpPr>
          <p:nvPr>
            <p:ph type="pic" sz="quarter" idx="11" hasCustomPrompt="1"/>
          </p:nvPr>
        </p:nvSpPr>
        <p:spPr>
          <a:xfrm>
            <a:off x="242248" y="1047750"/>
            <a:ext cx="595952" cy="914400"/>
          </a:xfrm>
        </p:spPr>
        <p:txBody>
          <a:bodyPr>
            <a:normAutofit/>
          </a:bodyPr>
          <a:lstStyle>
            <a:lvl1pPr marL="0" indent="0">
              <a:buNone/>
              <a:defRPr sz="900"/>
            </a:lvl1pPr>
          </a:lstStyle>
          <a:p>
            <a:r>
              <a:rPr lang="en-US"/>
              <a:t>icon</a:t>
            </a:r>
            <a:endParaRPr lang="en-CA"/>
          </a:p>
        </p:txBody>
      </p:sp>
      <p:sp>
        <p:nvSpPr>
          <p:cNvPr id="24" name="Text Placeholder 23"/>
          <p:cNvSpPr>
            <a:spLocks noGrp="1"/>
          </p:cNvSpPr>
          <p:nvPr>
            <p:ph type="body" sz="quarter" idx="12"/>
          </p:nvPr>
        </p:nvSpPr>
        <p:spPr>
          <a:xfrm>
            <a:off x="992875" y="1048250"/>
            <a:ext cx="3581400" cy="912897"/>
          </a:xfrm>
        </p:spPr>
        <p:txBody>
          <a:bodyPr/>
          <a:lstStyle>
            <a:lvl1pPr marL="0" indent="0">
              <a:buNone/>
              <a:defRPr sz="1400"/>
            </a:lvl1pPr>
          </a:lstStyle>
          <a:p>
            <a:pPr lvl="0"/>
            <a:r>
              <a:rPr lang="en-US"/>
              <a:t>Edit Master text styles</a:t>
            </a:r>
          </a:p>
        </p:txBody>
      </p:sp>
      <p:sp>
        <p:nvSpPr>
          <p:cNvPr id="25" name="Picture Placeholder 21"/>
          <p:cNvSpPr>
            <a:spLocks noGrp="1"/>
          </p:cNvSpPr>
          <p:nvPr>
            <p:ph type="pic" sz="quarter" idx="13" hasCustomPrompt="1"/>
          </p:nvPr>
        </p:nvSpPr>
        <p:spPr>
          <a:xfrm>
            <a:off x="239973" y="2114550"/>
            <a:ext cx="598227" cy="838200"/>
          </a:xfrm>
        </p:spPr>
        <p:txBody>
          <a:bodyPr>
            <a:normAutofit/>
          </a:bodyPr>
          <a:lstStyle>
            <a:lvl1pPr marL="0" indent="0">
              <a:buNone/>
              <a:defRPr sz="900"/>
            </a:lvl1pPr>
          </a:lstStyle>
          <a:p>
            <a:r>
              <a:rPr lang="en-US"/>
              <a:t>icon</a:t>
            </a:r>
            <a:endParaRPr lang="en-CA"/>
          </a:p>
        </p:txBody>
      </p:sp>
      <p:sp>
        <p:nvSpPr>
          <p:cNvPr id="26" name="Text Placeholder 23"/>
          <p:cNvSpPr>
            <a:spLocks noGrp="1"/>
          </p:cNvSpPr>
          <p:nvPr>
            <p:ph type="body" sz="quarter" idx="14"/>
          </p:nvPr>
        </p:nvSpPr>
        <p:spPr>
          <a:xfrm>
            <a:off x="990600" y="2114550"/>
            <a:ext cx="3581400" cy="838200"/>
          </a:xfrm>
        </p:spPr>
        <p:txBody>
          <a:bodyPr>
            <a:normAutofit/>
          </a:bodyPr>
          <a:lstStyle>
            <a:lvl1pPr marL="0" indent="0">
              <a:buNone/>
              <a:defRPr sz="1400"/>
            </a:lvl1pPr>
          </a:lstStyle>
          <a:p>
            <a:pPr lvl="0"/>
            <a:r>
              <a:rPr lang="en-US"/>
              <a:t>Edit Master text styles</a:t>
            </a:r>
          </a:p>
        </p:txBody>
      </p:sp>
      <p:sp>
        <p:nvSpPr>
          <p:cNvPr id="27" name="Picture Placeholder 21"/>
          <p:cNvSpPr>
            <a:spLocks noGrp="1"/>
          </p:cNvSpPr>
          <p:nvPr>
            <p:ph type="pic" sz="quarter" idx="15" hasCustomPrompt="1"/>
          </p:nvPr>
        </p:nvSpPr>
        <p:spPr>
          <a:xfrm>
            <a:off x="228600" y="3105150"/>
            <a:ext cx="609600" cy="914400"/>
          </a:xfrm>
        </p:spPr>
        <p:txBody>
          <a:bodyPr>
            <a:normAutofit/>
          </a:bodyPr>
          <a:lstStyle>
            <a:lvl1pPr marL="0" indent="0">
              <a:buNone/>
              <a:defRPr sz="900"/>
            </a:lvl1pPr>
          </a:lstStyle>
          <a:p>
            <a:r>
              <a:rPr lang="en-US"/>
              <a:t>icon</a:t>
            </a:r>
            <a:endParaRPr lang="en-CA"/>
          </a:p>
        </p:txBody>
      </p:sp>
      <p:sp>
        <p:nvSpPr>
          <p:cNvPr id="28" name="Text Placeholder 23"/>
          <p:cNvSpPr>
            <a:spLocks noGrp="1"/>
          </p:cNvSpPr>
          <p:nvPr>
            <p:ph type="body" sz="quarter" idx="16"/>
          </p:nvPr>
        </p:nvSpPr>
        <p:spPr>
          <a:xfrm>
            <a:off x="990600" y="3106152"/>
            <a:ext cx="3581400" cy="913398"/>
          </a:xfrm>
        </p:spPr>
        <p:txBody>
          <a:bodyPr>
            <a:normAutofit/>
          </a:bodyPr>
          <a:lstStyle>
            <a:lvl1pPr marL="0" indent="0">
              <a:buNone/>
              <a:defRPr sz="1400"/>
            </a:lvl1pPr>
          </a:lstStyle>
          <a:p>
            <a:pPr lvl="0"/>
            <a:r>
              <a:rPr lang="en-US"/>
              <a:t>Edit Master text styles</a:t>
            </a:r>
          </a:p>
        </p:txBody>
      </p:sp>
      <p:sp>
        <p:nvSpPr>
          <p:cNvPr id="31" name="Picture Placeholder 21"/>
          <p:cNvSpPr>
            <a:spLocks noGrp="1"/>
          </p:cNvSpPr>
          <p:nvPr>
            <p:ph type="pic" sz="quarter" idx="17" hasCustomPrompt="1"/>
          </p:nvPr>
        </p:nvSpPr>
        <p:spPr>
          <a:xfrm>
            <a:off x="239973" y="4171949"/>
            <a:ext cx="598227" cy="838701"/>
          </a:xfrm>
        </p:spPr>
        <p:txBody>
          <a:bodyPr>
            <a:normAutofit/>
          </a:bodyPr>
          <a:lstStyle>
            <a:lvl1pPr marL="0" indent="0">
              <a:buNone/>
              <a:defRPr sz="900"/>
            </a:lvl1pPr>
          </a:lstStyle>
          <a:p>
            <a:r>
              <a:rPr lang="en-US"/>
              <a:t>icon</a:t>
            </a:r>
            <a:endParaRPr lang="en-CA"/>
          </a:p>
        </p:txBody>
      </p:sp>
      <p:sp>
        <p:nvSpPr>
          <p:cNvPr id="32" name="Text Placeholder 23"/>
          <p:cNvSpPr>
            <a:spLocks noGrp="1"/>
          </p:cNvSpPr>
          <p:nvPr>
            <p:ph type="body" sz="quarter" idx="18"/>
          </p:nvPr>
        </p:nvSpPr>
        <p:spPr>
          <a:xfrm>
            <a:off x="990600" y="4172451"/>
            <a:ext cx="3581400" cy="838200"/>
          </a:xfrm>
        </p:spPr>
        <p:txBody>
          <a:bodyPr>
            <a:normAutofit/>
          </a:bodyPr>
          <a:lstStyle>
            <a:lvl1pPr marL="0" indent="0">
              <a:buNone/>
              <a:defRPr sz="1400"/>
            </a:lvl1pPr>
          </a:lstStyle>
          <a:p>
            <a:pPr lvl="0"/>
            <a:r>
              <a:rPr lang="en-US"/>
              <a:t>Edit Master text styles</a:t>
            </a:r>
          </a:p>
        </p:txBody>
      </p:sp>
      <p:sp>
        <p:nvSpPr>
          <p:cNvPr id="14" name="TextBox 13"/>
          <p:cNvSpPr txBox="1"/>
          <p:nvPr/>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5" name="Straight Connector 14"/>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6" name="TextBox 15"/>
          <p:cNvSpPr txBox="1"/>
          <p:nvPr userDrawn="1"/>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9" name="TextBox 18"/>
          <p:cNvSpPr txBox="1"/>
          <p:nvPr userDrawn="1"/>
        </p:nvSpPr>
        <p:spPr>
          <a:xfrm>
            <a:off x="2740925" y="47815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27683588"/>
      </p:ext>
    </p:extLst>
  </p:cSld>
  <p:clrMapOvr>
    <a:masterClrMapping/>
  </p:clrMapOvr>
  <p:extLst>
    <p:ext uri="{DCECCB84-F9BA-43D5-87BE-67443E8EF086}">
      <p15:sldGuideLst xmlns:p15="http://schemas.microsoft.com/office/powerpoint/2012/main">
        <p15:guide id="13" orient="horz" pos="660">
          <p15:clr>
            <a:srgbClr val="FBAE40"/>
          </p15:clr>
        </p15:guide>
        <p15:guide id="14" orient="horz" pos="1332">
          <p15:clr>
            <a:srgbClr val="FBAE40"/>
          </p15:clr>
        </p15:guide>
        <p15:guide id="15" orient="horz" pos="1956">
          <p15:clr>
            <a:srgbClr val="FBAE40"/>
          </p15:clr>
        </p15:guide>
        <p15:guide id="16" orient="horz" pos="2628">
          <p15:clr>
            <a:srgbClr val="FBAE40"/>
          </p15:clr>
        </p15:guide>
        <p15:guide id="17" orient="horz" pos="1236">
          <p15:clr>
            <a:srgbClr val="FBAE40"/>
          </p15:clr>
        </p15:guide>
        <p15:guide id="18" orient="horz" pos="2532">
          <p15:clr>
            <a:srgbClr val="FBAE40"/>
          </p15:clr>
        </p15:guide>
        <p15:guide id="19" orient="horz" pos="3156">
          <p15:clr>
            <a:srgbClr val="FBAE40"/>
          </p15:clr>
        </p15:guide>
        <p15:guide id="20" orient="horz" pos="1860">
          <p15:clr>
            <a:srgbClr val="FBAE40"/>
          </p15:clr>
        </p15:guide>
        <p15:guide id="21" pos="144">
          <p15:clr>
            <a:srgbClr val="FBAE40"/>
          </p15:clr>
        </p15:guide>
        <p15:guide id="22" pos="528">
          <p15:clr>
            <a:srgbClr val="FBAE40"/>
          </p15:clr>
        </p15:guide>
        <p15:guide id="23" pos="624">
          <p15:clr>
            <a:srgbClr val="FBAE40"/>
          </p15:clr>
        </p15:guide>
        <p15:guide id="24"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and Image 5">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152400" y="4095750"/>
            <a:ext cx="4343400" cy="914400"/>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Picture Placeholder 7"/>
          <p:cNvSpPr>
            <a:spLocks noGrp="1"/>
          </p:cNvSpPr>
          <p:nvPr>
            <p:ph type="pic" sz="quarter" idx="12"/>
          </p:nvPr>
        </p:nvSpPr>
        <p:spPr>
          <a:xfrm>
            <a:off x="0" y="1047750"/>
            <a:ext cx="9144000" cy="2895600"/>
          </a:xfrm>
        </p:spPr>
        <p:txBody>
          <a:bodyPr/>
          <a:lstStyle>
            <a:lvl1pPr marL="0" indent="0">
              <a:buNone/>
              <a:defRPr/>
            </a:lvl1pPr>
          </a:lstStyle>
          <a:p>
            <a:r>
              <a:rPr lang="en-US"/>
              <a:t>Click icon to add picture</a:t>
            </a:r>
            <a:endParaRPr lang="en-CA"/>
          </a:p>
        </p:txBody>
      </p:sp>
      <p:sp>
        <p:nvSpPr>
          <p:cNvPr id="10" name="TextBox 9"/>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9" name="Content Placeholder 4"/>
          <p:cNvSpPr>
            <a:spLocks noGrp="1"/>
          </p:cNvSpPr>
          <p:nvPr>
            <p:ph sz="quarter" idx="13" hasCustomPrompt="1"/>
          </p:nvPr>
        </p:nvSpPr>
        <p:spPr>
          <a:xfrm>
            <a:off x="4648200" y="4096533"/>
            <a:ext cx="4343400" cy="818213"/>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2" name="Straight Connector 11"/>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648713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and Layout 6">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5" name="Content Placeholder 4"/>
          <p:cNvSpPr>
            <a:spLocks noGrp="1"/>
          </p:cNvSpPr>
          <p:nvPr>
            <p:ph sz="quarter" idx="11" hasCustomPrompt="1"/>
          </p:nvPr>
        </p:nvSpPr>
        <p:spPr>
          <a:xfrm>
            <a:off x="1066800" y="3943350"/>
            <a:ext cx="7010400" cy="990599"/>
          </a:xfrm>
        </p:spPr>
        <p:txBody>
          <a:bodyPr>
            <a:normAutofit/>
          </a:bodyPr>
          <a:lstStyle>
            <a:lvl1pPr marL="0" indent="0" algn="ct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8" name="TextBox 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26002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and Layout 7">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1" hasCustomPrompt="1"/>
          </p:nvPr>
        </p:nvSpPr>
        <p:spPr>
          <a:xfrm>
            <a:off x="228600" y="39433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3" hasCustomPrompt="1"/>
          </p:nvPr>
        </p:nvSpPr>
        <p:spPr>
          <a:xfrm>
            <a:off x="4648200" y="3943352"/>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TextBox 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17135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6 Images">
    <p:spTree>
      <p:nvGrpSpPr>
        <p:cNvPr id="1" name=""/>
        <p:cNvGrpSpPr/>
        <p:nvPr/>
      </p:nvGrpSpPr>
      <p:grpSpPr>
        <a:xfrm>
          <a:off x="0" y="0"/>
          <a:ext cx="0" cy="0"/>
          <a:chOff x="0" y="0"/>
          <a:chExt cx="0" cy="0"/>
        </a:xfrm>
      </p:grpSpPr>
      <p:sp>
        <p:nvSpPr>
          <p:cNvPr id="3"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4" name="Straight Connector 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2"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18" hasCustomPrompt="1"/>
          </p:nvPr>
        </p:nvSpPr>
        <p:spPr>
          <a:xfrm>
            <a:off x="4569912"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Picture Placeholder 14"/>
          <p:cNvSpPr>
            <a:spLocks noGrp="1"/>
          </p:cNvSpPr>
          <p:nvPr>
            <p:ph type="pic" sz="quarter" idx="24"/>
          </p:nvPr>
        </p:nvSpPr>
        <p:spPr>
          <a:xfrm>
            <a:off x="4585143" y="1581150"/>
            <a:ext cx="1282257" cy="1820983"/>
          </a:xfrm>
          <a:prstGeom prst="snip1Rect">
            <a:avLst/>
          </a:prstGeom>
        </p:spPr>
        <p:txBody>
          <a:bodyPr/>
          <a:lstStyle>
            <a:lvl1pPr marL="0" indent="0">
              <a:buNone/>
              <a:defRPr/>
            </a:lvl1pPr>
          </a:lstStyle>
          <a:p>
            <a:r>
              <a:rPr lang="en-US"/>
              <a:t>Click icon to add picture</a:t>
            </a:r>
            <a:endParaRPr lang="en-CA"/>
          </a:p>
        </p:txBody>
      </p:sp>
      <p:sp>
        <p:nvSpPr>
          <p:cNvPr id="31" name="Content Placeholder 4"/>
          <p:cNvSpPr>
            <a:spLocks noGrp="1"/>
          </p:cNvSpPr>
          <p:nvPr>
            <p:ph sz="quarter" idx="25" hasCustomPrompt="1"/>
          </p:nvPr>
        </p:nvSpPr>
        <p:spPr>
          <a:xfrm>
            <a:off x="7467600" y="3562350"/>
            <a:ext cx="129748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2" name="Content Placeholder 4"/>
          <p:cNvSpPr>
            <a:spLocks noGrp="1"/>
          </p:cNvSpPr>
          <p:nvPr>
            <p:ph sz="quarter" idx="26" hasCustomPrompt="1"/>
          </p:nvPr>
        </p:nvSpPr>
        <p:spPr>
          <a:xfrm>
            <a:off x="7467600"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3" name="Picture Placeholder 14"/>
          <p:cNvSpPr>
            <a:spLocks noGrp="1"/>
          </p:cNvSpPr>
          <p:nvPr>
            <p:ph type="pic" sz="quarter" idx="27"/>
          </p:nvPr>
        </p:nvSpPr>
        <p:spPr>
          <a:xfrm>
            <a:off x="7467600" y="1581150"/>
            <a:ext cx="1297487" cy="1820983"/>
          </a:xfrm>
          <a:prstGeom prst="snip1Rect">
            <a:avLst/>
          </a:prstGeom>
        </p:spPr>
        <p:txBody>
          <a:bodyPr/>
          <a:lstStyle>
            <a:lvl1pPr marL="0" indent="0">
              <a:buNone/>
              <a:defRPr/>
            </a:lvl1pPr>
          </a:lstStyle>
          <a:p>
            <a:r>
              <a:rPr lang="en-US"/>
              <a:t>Click icon to add picture</a:t>
            </a:r>
            <a:endParaRPr lang="en-CA"/>
          </a:p>
        </p:txBody>
      </p:sp>
      <p:sp>
        <p:nvSpPr>
          <p:cNvPr id="34" name="Content Placeholder 4"/>
          <p:cNvSpPr>
            <a:spLocks noGrp="1"/>
          </p:cNvSpPr>
          <p:nvPr>
            <p:ph sz="quarter" idx="28" hasCustomPrompt="1"/>
          </p:nvPr>
        </p:nvSpPr>
        <p:spPr>
          <a:xfrm>
            <a:off x="6020453" y="3562350"/>
            <a:ext cx="129474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5" name="Content Placeholder 4"/>
          <p:cNvSpPr>
            <a:spLocks noGrp="1"/>
          </p:cNvSpPr>
          <p:nvPr>
            <p:ph sz="quarter" idx="29" hasCustomPrompt="1"/>
          </p:nvPr>
        </p:nvSpPr>
        <p:spPr>
          <a:xfrm>
            <a:off x="6017712"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6" name="Picture Placeholder 14"/>
          <p:cNvSpPr>
            <a:spLocks noGrp="1"/>
          </p:cNvSpPr>
          <p:nvPr>
            <p:ph type="pic" sz="quarter" idx="30"/>
          </p:nvPr>
        </p:nvSpPr>
        <p:spPr>
          <a:xfrm>
            <a:off x="6020453" y="1581150"/>
            <a:ext cx="1294747" cy="1820983"/>
          </a:xfrm>
          <a:prstGeom prst="snip1Rect">
            <a:avLst/>
          </a:prstGeom>
        </p:spPr>
        <p:txBody>
          <a:bodyPr/>
          <a:lstStyle>
            <a:lvl1pPr marL="0" indent="0">
              <a:buNone/>
              <a:defRPr/>
            </a:lvl1pPr>
          </a:lstStyle>
          <a:p>
            <a:r>
              <a:rPr lang="en-US"/>
              <a:t>Click icon to add picture</a:t>
            </a:r>
            <a:endParaRPr lang="en-CA"/>
          </a:p>
        </p:txBody>
      </p:sp>
      <p:sp>
        <p:nvSpPr>
          <p:cNvPr id="23" name="Content Placeholder 4"/>
          <p:cNvSpPr>
            <a:spLocks noGrp="1"/>
          </p:cNvSpPr>
          <p:nvPr>
            <p:ph sz="quarter" idx="31" hasCustomPrompt="1"/>
          </p:nvPr>
        </p:nvSpPr>
        <p:spPr>
          <a:xfrm>
            <a:off x="2286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32" hasCustomPrompt="1"/>
          </p:nvPr>
        </p:nvSpPr>
        <p:spPr>
          <a:xfrm>
            <a:off x="2286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Picture Placeholder 14"/>
          <p:cNvSpPr>
            <a:spLocks noGrp="1"/>
          </p:cNvSpPr>
          <p:nvPr>
            <p:ph type="pic" sz="quarter" idx="33"/>
          </p:nvPr>
        </p:nvSpPr>
        <p:spPr>
          <a:xfrm>
            <a:off x="243832" y="1581150"/>
            <a:ext cx="1269114" cy="1820983"/>
          </a:xfrm>
          <a:prstGeom prst="snip1Rect">
            <a:avLst/>
          </a:prstGeom>
        </p:spPr>
        <p:txBody>
          <a:bodyPr/>
          <a:lstStyle>
            <a:lvl1pPr marL="0" indent="0">
              <a:buNone/>
              <a:defRPr/>
            </a:lvl1pPr>
          </a:lstStyle>
          <a:p>
            <a:r>
              <a:rPr lang="en-US"/>
              <a:t>Click icon to add picture</a:t>
            </a:r>
            <a:endParaRPr lang="en-CA"/>
          </a:p>
        </p:txBody>
      </p:sp>
      <p:sp>
        <p:nvSpPr>
          <p:cNvPr id="27" name="Content Placeholder 4"/>
          <p:cNvSpPr>
            <a:spLocks noGrp="1"/>
          </p:cNvSpPr>
          <p:nvPr>
            <p:ph sz="quarter" idx="34" hasCustomPrompt="1"/>
          </p:nvPr>
        </p:nvSpPr>
        <p:spPr>
          <a:xfrm>
            <a:off x="16764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35" hasCustomPrompt="1"/>
          </p:nvPr>
        </p:nvSpPr>
        <p:spPr>
          <a:xfrm>
            <a:off x="16764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Picture Placeholder 14"/>
          <p:cNvSpPr>
            <a:spLocks noGrp="1"/>
          </p:cNvSpPr>
          <p:nvPr>
            <p:ph type="pic" sz="quarter" idx="36"/>
          </p:nvPr>
        </p:nvSpPr>
        <p:spPr>
          <a:xfrm>
            <a:off x="1691631" y="1581150"/>
            <a:ext cx="1275149" cy="1820983"/>
          </a:xfrm>
          <a:prstGeom prst="snip1Rect">
            <a:avLst/>
          </a:prstGeom>
        </p:spPr>
        <p:txBody>
          <a:bodyPr/>
          <a:lstStyle>
            <a:lvl1pPr marL="0" indent="0">
              <a:buNone/>
              <a:defRPr/>
            </a:lvl1pPr>
          </a:lstStyle>
          <a:p>
            <a:r>
              <a:rPr lang="en-US"/>
              <a:t>Click icon to add picture</a:t>
            </a:r>
            <a:endParaRPr lang="en-CA"/>
          </a:p>
        </p:txBody>
      </p:sp>
      <p:sp>
        <p:nvSpPr>
          <p:cNvPr id="30" name="Content Placeholder 4"/>
          <p:cNvSpPr>
            <a:spLocks noGrp="1"/>
          </p:cNvSpPr>
          <p:nvPr>
            <p:ph sz="quarter" idx="37" hasCustomPrompt="1"/>
          </p:nvPr>
        </p:nvSpPr>
        <p:spPr>
          <a:xfrm>
            <a:off x="3124200"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38" hasCustomPrompt="1"/>
          </p:nvPr>
        </p:nvSpPr>
        <p:spPr>
          <a:xfrm>
            <a:off x="3130235"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Picture Placeholder 14"/>
          <p:cNvSpPr>
            <a:spLocks noGrp="1"/>
          </p:cNvSpPr>
          <p:nvPr>
            <p:ph type="pic" sz="quarter" idx="39"/>
          </p:nvPr>
        </p:nvSpPr>
        <p:spPr>
          <a:xfrm>
            <a:off x="3124201" y="1581150"/>
            <a:ext cx="1295400" cy="1820983"/>
          </a:xfrm>
          <a:prstGeom prst="snip1Rect">
            <a:avLst/>
          </a:prstGeom>
        </p:spPr>
        <p:txBody>
          <a:bodyPr/>
          <a:lstStyle>
            <a:lvl1pPr marL="0" indent="0">
              <a:buNone/>
              <a:defRPr/>
            </a:lvl1pPr>
          </a:lstStyle>
          <a:p>
            <a:r>
              <a:rPr lang="en-US"/>
              <a:t>Click icon to add picture</a:t>
            </a:r>
            <a:endParaRPr lang="en-CA"/>
          </a:p>
        </p:txBody>
      </p:sp>
      <p:cxnSp>
        <p:nvCxnSpPr>
          <p:cNvPr id="39" name="Straight Connector 3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40"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2" name="TextBox 4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153278680"/>
      </p:ext>
    </p:extLst>
  </p:cSld>
  <p:clrMapOvr>
    <a:masterClrMapping/>
  </p:clrMapOvr>
  <p:extLst>
    <p:ext uri="{DCECCB84-F9BA-43D5-87BE-67443E8EF086}">
      <p15:sldGuideLst xmlns:p15="http://schemas.microsoft.com/office/powerpoint/2012/main">
        <p15:guide id="19" pos="144">
          <p15:clr>
            <a:srgbClr val="FBAE40"/>
          </p15:clr>
        </p15:guide>
        <p15:guide id="20" pos="960">
          <p15:clr>
            <a:srgbClr val="FBAE40"/>
          </p15:clr>
        </p15:guide>
        <p15:guide id="21" pos="1056">
          <p15:clr>
            <a:srgbClr val="FBAE40"/>
          </p15:clr>
        </p15:guide>
        <p15:guide id="22" pos="1872">
          <p15:clr>
            <a:srgbClr val="FBAE40"/>
          </p15:clr>
        </p15:guide>
        <p15:guide id="23" pos="2784">
          <p15:clr>
            <a:srgbClr val="FBAE40"/>
          </p15:clr>
        </p15:guide>
        <p15:guide id="24" pos="2880">
          <p15:clr>
            <a:srgbClr val="FBAE40"/>
          </p15:clr>
        </p15:guide>
        <p15:guide id="25" pos="5520">
          <p15:clr>
            <a:srgbClr val="FBAE40"/>
          </p15:clr>
        </p15:guide>
        <p15:guide id="26" pos="1968">
          <p15:clr>
            <a:srgbClr val="FBAE40"/>
          </p15:clr>
        </p15:guide>
        <p15:guide id="27" orient="horz" pos="660">
          <p15:clr>
            <a:srgbClr val="FBAE40"/>
          </p15:clr>
        </p15:guide>
        <p15:guide id="28" pos="3696">
          <p15:clr>
            <a:srgbClr val="FBAE40"/>
          </p15:clr>
        </p15:guide>
        <p15:guide id="29" pos="3792">
          <p15:clr>
            <a:srgbClr val="FBAE40"/>
          </p15:clr>
        </p15:guide>
        <p15:guide id="30" pos="4608">
          <p15:clr>
            <a:srgbClr val="FBAE40"/>
          </p15:clr>
        </p15:guide>
        <p15:guide id="31" pos="4704">
          <p15:clr>
            <a:srgbClr val="FBAE40"/>
          </p15:clr>
        </p15:guide>
        <p15:guide id="32" orient="horz" pos="900">
          <p15:clr>
            <a:srgbClr val="FBAE40"/>
          </p15:clr>
        </p15:guide>
        <p15:guide id="33" orient="horz" pos="996">
          <p15:clr>
            <a:srgbClr val="FBAE40"/>
          </p15:clr>
        </p15:guide>
        <p15:guide id="34" orient="horz" pos="2148">
          <p15:clr>
            <a:srgbClr val="FBAE40"/>
          </p15:clr>
        </p15:guide>
        <p15:guide id="35" orient="horz" pos="2244">
          <p15:clr>
            <a:srgbClr val="FBAE40"/>
          </p15:clr>
        </p15:guide>
        <p15:guide id="36" orient="horz" pos="310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Images">
    <p:spTree>
      <p:nvGrpSpPr>
        <p:cNvPr id="1" name=""/>
        <p:cNvGrpSpPr/>
        <p:nvPr/>
      </p:nvGrpSpPr>
      <p:grpSpPr>
        <a:xfrm>
          <a:off x="0" y="0"/>
          <a:ext cx="0" cy="0"/>
          <a:chOff x="0" y="0"/>
          <a:chExt cx="0" cy="0"/>
        </a:xfrm>
      </p:grpSpPr>
      <p:sp>
        <p:nvSpPr>
          <p:cNvPr id="3" name="Content Placeholder 4"/>
          <p:cNvSpPr>
            <a:spLocks noGrp="1"/>
          </p:cNvSpPr>
          <p:nvPr>
            <p:ph sz="quarter" idx="11" hasCustomPrompt="1"/>
          </p:nvPr>
        </p:nvSpPr>
        <p:spPr>
          <a:xfrm>
            <a:off x="6858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 name="Content Placeholder 4"/>
          <p:cNvSpPr>
            <a:spLocks noGrp="1"/>
          </p:cNvSpPr>
          <p:nvPr>
            <p:ph sz="quarter" idx="12" hasCustomPrompt="1"/>
          </p:nvPr>
        </p:nvSpPr>
        <p:spPr>
          <a:xfrm>
            <a:off x="26670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5" name="Content Placeholder 4"/>
          <p:cNvSpPr>
            <a:spLocks noGrp="1"/>
          </p:cNvSpPr>
          <p:nvPr>
            <p:ph sz="quarter" idx="13" hasCustomPrompt="1"/>
          </p:nvPr>
        </p:nvSpPr>
        <p:spPr>
          <a:xfrm>
            <a:off x="46482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4" hasCustomPrompt="1"/>
          </p:nvPr>
        </p:nvSpPr>
        <p:spPr>
          <a:xfrm>
            <a:off x="66294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6858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6" hasCustomPrompt="1"/>
          </p:nvPr>
        </p:nvSpPr>
        <p:spPr>
          <a:xfrm>
            <a:off x="2680143" y="1047748"/>
            <a:ext cx="1815657"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46482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66294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Picture Placeholder 14"/>
          <p:cNvSpPr>
            <a:spLocks noGrp="1"/>
          </p:cNvSpPr>
          <p:nvPr>
            <p:ph type="pic" sz="quarter" idx="21"/>
          </p:nvPr>
        </p:nvSpPr>
        <p:spPr>
          <a:xfrm>
            <a:off x="685800" y="1512767"/>
            <a:ext cx="1828800" cy="1820983"/>
          </a:xfrm>
          <a:prstGeom prst="snip1Rect">
            <a:avLst/>
          </a:prstGeom>
        </p:spPr>
        <p:txBody>
          <a:bodyPr/>
          <a:lstStyle>
            <a:lvl1pPr marL="0" indent="0">
              <a:buNone/>
              <a:defRPr/>
            </a:lvl1pPr>
          </a:lstStyle>
          <a:p>
            <a:r>
              <a:rPr lang="en-US"/>
              <a:t>Click icon to add picture</a:t>
            </a:r>
            <a:endParaRPr lang="en-CA"/>
          </a:p>
        </p:txBody>
      </p:sp>
      <p:sp>
        <p:nvSpPr>
          <p:cNvPr id="12" name="Picture Placeholder 14"/>
          <p:cNvSpPr>
            <a:spLocks noGrp="1"/>
          </p:cNvSpPr>
          <p:nvPr>
            <p:ph type="pic" sz="quarter" idx="22"/>
          </p:nvPr>
        </p:nvSpPr>
        <p:spPr>
          <a:xfrm>
            <a:off x="26670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3" name="Picture Placeholder 14"/>
          <p:cNvSpPr>
            <a:spLocks noGrp="1"/>
          </p:cNvSpPr>
          <p:nvPr>
            <p:ph type="pic" sz="quarter" idx="23"/>
          </p:nvPr>
        </p:nvSpPr>
        <p:spPr>
          <a:xfrm>
            <a:off x="4648200" y="1508858"/>
            <a:ext cx="1828800" cy="1820983"/>
          </a:xfrm>
          <a:prstGeom prst="snip1Rect">
            <a:avLst/>
          </a:prstGeom>
        </p:spPr>
        <p:txBody>
          <a:bodyPr/>
          <a:lstStyle>
            <a:lvl1pPr marL="0" indent="0">
              <a:buNone/>
              <a:defRPr/>
            </a:lvl1pPr>
          </a:lstStyle>
          <a:p>
            <a:r>
              <a:rPr lang="en-US"/>
              <a:t>Click icon to add picture</a:t>
            </a:r>
            <a:endParaRPr lang="en-CA"/>
          </a:p>
        </p:txBody>
      </p:sp>
      <p:sp>
        <p:nvSpPr>
          <p:cNvPr id="14" name="Picture Placeholder 14"/>
          <p:cNvSpPr>
            <a:spLocks noGrp="1"/>
          </p:cNvSpPr>
          <p:nvPr>
            <p:ph type="pic" sz="quarter" idx="24"/>
          </p:nvPr>
        </p:nvSpPr>
        <p:spPr>
          <a:xfrm>
            <a:off x="66294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2" name="TextBox 2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3005223"/>
      </p:ext>
    </p:extLst>
  </p:cSld>
  <p:clrMapOvr>
    <a:masterClrMapping/>
  </p:clrMapOvr>
  <p:extLst>
    <p:ext uri="{DCECCB84-F9BA-43D5-87BE-67443E8EF086}">
      <p15:sldGuideLst xmlns:p15="http://schemas.microsoft.com/office/powerpoint/2012/main">
        <p15:guide id="15" orient="horz" pos="660">
          <p15:clr>
            <a:srgbClr val="FBAE40"/>
          </p15:clr>
        </p15:guide>
        <p15:guide id="16" orient="horz" pos="852">
          <p15:clr>
            <a:srgbClr val="FBAE40"/>
          </p15:clr>
        </p15:guide>
        <p15:guide id="17" orient="horz" pos="948">
          <p15:clr>
            <a:srgbClr val="FBAE40"/>
          </p15:clr>
        </p15:guide>
        <p15:guide id="18" orient="horz" pos="2100">
          <p15:clr>
            <a:srgbClr val="FBAE40"/>
          </p15:clr>
        </p15:guide>
        <p15:guide id="19" orient="horz" pos="2196">
          <p15:clr>
            <a:srgbClr val="FBAE40"/>
          </p15:clr>
        </p15:guide>
        <p15:guide id="20" orient="horz" pos="3108">
          <p15:clr>
            <a:srgbClr val="FBAE40"/>
          </p15:clr>
        </p15:guide>
        <p15:guide id="21" pos="1584">
          <p15:clr>
            <a:srgbClr val="FBAE40"/>
          </p15:clr>
        </p15:guide>
        <p15:guide id="22" pos="1680">
          <p15:clr>
            <a:srgbClr val="FBAE40"/>
          </p15:clr>
        </p15:guide>
        <p15:guide id="23" pos="2832">
          <p15:clr>
            <a:srgbClr val="FBAE40"/>
          </p15:clr>
        </p15:guide>
        <p15:guide id="24" pos="2928">
          <p15:clr>
            <a:srgbClr val="FBAE40"/>
          </p15:clr>
        </p15:guide>
        <p15:guide id="25" pos="4080">
          <p15:clr>
            <a:srgbClr val="FBAE40"/>
          </p15:clr>
        </p15:guide>
        <p15:guide id="26" pos="4176">
          <p15:clr>
            <a:srgbClr val="FBAE40"/>
          </p15:clr>
        </p15:guide>
        <p15:guide id="27" pos="5328">
          <p15:clr>
            <a:srgbClr val="FBAE40"/>
          </p15:clr>
        </p15:guide>
        <p15:guide id="28" pos="43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ulti Image 1">
    <p:spTree>
      <p:nvGrpSpPr>
        <p:cNvPr id="1" name=""/>
        <p:cNvGrpSpPr/>
        <p:nvPr/>
      </p:nvGrpSpPr>
      <p:grpSpPr>
        <a:xfrm>
          <a:off x="0" y="0"/>
          <a:ext cx="0" cy="0"/>
          <a:chOff x="0" y="0"/>
          <a:chExt cx="0" cy="0"/>
        </a:xfrm>
      </p:grpSpPr>
      <p:sp>
        <p:nvSpPr>
          <p:cNvPr id="3" name="Title 2"/>
          <p:cNvSpPr>
            <a:spLocks noGrp="1"/>
          </p:cNvSpPr>
          <p:nvPr>
            <p:ph type="title"/>
          </p:nvPr>
        </p:nvSpPr>
        <p:spPr>
          <a:xfrm>
            <a:off x="228600" y="3181350"/>
            <a:ext cx="4267200" cy="762001"/>
          </a:xfrm>
        </p:spPr>
        <p:txBody>
          <a:bodyPr/>
          <a:lstStyle>
            <a:lvl1pPr>
              <a:defRPr/>
            </a:lvl1pPr>
          </a:lstStyle>
          <a:p>
            <a:r>
              <a:rPr lang="en-US"/>
              <a:t>Click to edit Master title style</a:t>
            </a:r>
          </a:p>
        </p:txBody>
      </p:sp>
      <p:cxnSp>
        <p:nvCxnSpPr>
          <p:cNvPr id="4" name="Straight Connector 3"/>
          <p:cNvCxnSpPr/>
          <p:nvPr/>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4095751"/>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3181351"/>
            <a:ext cx="4267200" cy="16002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Picture Placeholder 6"/>
          <p:cNvSpPr>
            <a:spLocks noGrp="1"/>
          </p:cNvSpPr>
          <p:nvPr>
            <p:ph type="pic" sz="quarter" idx="13"/>
          </p:nvPr>
        </p:nvSpPr>
        <p:spPr>
          <a:xfrm>
            <a:off x="0" y="211138"/>
            <a:ext cx="1828800" cy="2741612"/>
          </a:xfrm>
        </p:spPr>
        <p:txBody>
          <a:bodyPr/>
          <a:lstStyle>
            <a:lvl1pPr marL="0" indent="0">
              <a:buNone/>
              <a:defRPr/>
            </a:lvl1pPr>
          </a:lstStyle>
          <a:p>
            <a:r>
              <a:rPr lang="en-US"/>
              <a:t>Click icon to add picture</a:t>
            </a:r>
            <a:endParaRPr lang="en-CA"/>
          </a:p>
        </p:txBody>
      </p:sp>
      <p:sp>
        <p:nvSpPr>
          <p:cNvPr id="16" name="Picture Placeholder 13"/>
          <p:cNvSpPr>
            <a:spLocks noGrp="1"/>
          </p:cNvSpPr>
          <p:nvPr>
            <p:ph type="pic" sz="quarter" idx="14"/>
          </p:nvPr>
        </p:nvSpPr>
        <p:spPr>
          <a:xfrm>
            <a:off x="3657600" y="211138"/>
            <a:ext cx="1828800" cy="2741612"/>
          </a:xfrm>
        </p:spPr>
        <p:txBody>
          <a:bodyPr/>
          <a:lstStyle>
            <a:lvl1pPr marL="0" indent="0">
              <a:buNone/>
              <a:defRPr/>
            </a:lvl1pPr>
          </a:lstStyle>
          <a:p>
            <a:r>
              <a:rPr lang="en-US"/>
              <a:t>Click icon to add picture</a:t>
            </a:r>
            <a:endParaRPr lang="en-CA"/>
          </a:p>
        </p:txBody>
      </p:sp>
      <p:sp>
        <p:nvSpPr>
          <p:cNvPr id="17" name="Picture Placeholder 15"/>
          <p:cNvSpPr>
            <a:spLocks noGrp="1"/>
          </p:cNvSpPr>
          <p:nvPr>
            <p:ph type="pic" sz="quarter" idx="15"/>
          </p:nvPr>
        </p:nvSpPr>
        <p:spPr>
          <a:xfrm>
            <a:off x="7315200" y="211138"/>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11138"/>
            <a:ext cx="1828800" cy="2741612"/>
          </a:xfrm>
        </p:spPr>
        <p:txBody>
          <a:bodyPr/>
          <a:lstStyle>
            <a:lvl1pPr marL="0" indent="0">
              <a:buNone/>
              <a:defRPr/>
            </a:lvl1pPr>
          </a:lstStyle>
          <a:p>
            <a:r>
              <a:rPr lang="en-US"/>
              <a:t>Click icon to add picture</a:t>
            </a:r>
            <a:endParaRPr lang="en-CA"/>
          </a:p>
        </p:txBody>
      </p:sp>
      <p:sp>
        <p:nvSpPr>
          <p:cNvPr id="19" name="Picture Placeholder 19"/>
          <p:cNvSpPr>
            <a:spLocks noGrp="1"/>
          </p:cNvSpPr>
          <p:nvPr>
            <p:ph type="pic" sz="quarter" idx="17"/>
          </p:nvPr>
        </p:nvSpPr>
        <p:spPr>
          <a:xfrm>
            <a:off x="1828800" y="211138"/>
            <a:ext cx="1828800" cy="2741612"/>
          </a:xfrm>
        </p:spPr>
        <p:txBody>
          <a:bodyPr/>
          <a:lstStyle>
            <a:lvl1pPr marL="0" indent="0">
              <a:buNone/>
              <a:defRPr/>
            </a:lvl1pPr>
          </a:lstStyle>
          <a:p>
            <a:r>
              <a:rPr lang="en-US"/>
              <a:t>Click icon to add picture</a:t>
            </a:r>
            <a:endParaRPr lang="en-CA"/>
          </a:p>
        </p:txBody>
      </p:sp>
      <p:cxnSp>
        <p:nvCxnSpPr>
          <p:cNvPr id="12" name="Straight Connector 11"/>
          <p:cNvCxnSpPr/>
          <p:nvPr userDrawn="1"/>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57230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2419351"/>
            <a:ext cx="1828800" cy="2741612"/>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2419351"/>
            <a:ext cx="1828800" cy="2741612"/>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2419351"/>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419351"/>
            <a:ext cx="1828800" cy="2741612"/>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2419351"/>
            <a:ext cx="1828800" cy="2741612"/>
          </a:xfrm>
        </p:spPr>
        <p:txBody>
          <a:bodyPr/>
          <a:lstStyle>
            <a:lvl1pPr marL="0" indent="0">
              <a:buNone/>
              <a:defRPr/>
            </a:lvl1pPr>
          </a:lstStyle>
          <a:p>
            <a:r>
              <a:rPr lang="en-US"/>
              <a:t>Click icon to add picture</a:t>
            </a:r>
            <a:endParaRPr lang="en-CA"/>
          </a:p>
        </p:txBody>
      </p:sp>
      <p:sp>
        <p:nvSpPr>
          <p:cNvPr id="12" name="TextBox 11"/>
          <p:cNvSpPr txBox="1"/>
          <p:nvPr/>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5200" y="24171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5959142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3409950"/>
            <a:ext cx="1828800" cy="1751013"/>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3409950"/>
            <a:ext cx="1828800" cy="1751013"/>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3409950"/>
            <a:ext cx="1828800" cy="1751013"/>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3409950"/>
            <a:ext cx="1828800" cy="1751013"/>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3409950"/>
            <a:ext cx="1828800" cy="1751013"/>
          </a:xfrm>
        </p:spPr>
        <p:txBody>
          <a:bodyPr/>
          <a:lstStyle>
            <a:lvl1pPr marL="0" indent="0">
              <a:buNone/>
              <a:defRPr/>
            </a:lvl1pPr>
          </a:lstStyle>
          <a:p>
            <a:r>
              <a:rPr lang="en-US"/>
              <a:t>Click icon to add picture</a:t>
            </a:r>
            <a:endParaRPr lang="en-CA"/>
          </a:p>
        </p:txBody>
      </p:sp>
      <p:sp>
        <p:nvSpPr>
          <p:cNvPr id="12" name="TextBox 11"/>
          <p:cNvSpPr txBox="1"/>
          <p:nvPr/>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4156" y="31813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2870941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ulti Image 3">
    <p:spTree>
      <p:nvGrpSpPr>
        <p:cNvPr id="1" name=""/>
        <p:cNvGrpSpPr/>
        <p:nvPr/>
      </p:nvGrpSpPr>
      <p:grpSpPr>
        <a:xfrm>
          <a:off x="0" y="0"/>
          <a:ext cx="0" cy="0"/>
          <a:chOff x="0" y="0"/>
          <a:chExt cx="0" cy="0"/>
        </a:xfrm>
      </p:grpSpPr>
      <p:sp>
        <p:nvSpPr>
          <p:cNvPr id="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Content Placeholder 4"/>
          <p:cNvSpPr>
            <a:spLocks noGrp="1"/>
          </p:cNvSpPr>
          <p:nvPr>
            <p:ph sz="quarter" idx="12" hasCustomPrompt="1"/>
          </p:nvPr>
        </p:nvSpPr>
        <p:spPr>
          <a:xfrm>
            <a:off x="6858000" y="1962150"/>
            <a:ext cx="1978029" cy="9905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3" hasCustomPrompt="1"/>
          </p:nvPr>
        </p:nvSpPr>
        <p:spPr>
          <a:xfrm>
            <a:off x="228600" y="1962151"/>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4" hasCustomPrompt="1"/>
          </p:nvPr>
        </p:nvSpPr>
        <p:spPr>
          <a:xfrm>
            <a:off x="6858000" y="3867150"/>
            <a:ext cx="1978029" cy="990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15" hasCustomPrompt="1"/>
          </p:nvPr>
        </p:nvSpPr>
        <p:spPr>
          <a:xfrm>
            <a:off x="228600" y="3867150"/>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0" name="Picture Placeholder 19"/>
          <p:cNvSpPr>
            <a:spLocks noGrp="1"/>
          </p:cNvSpPr>
          <p:nvPr>
            <p:ph type="pic" sz="quarter" idx="16"/>
          </p:nvPr>
        </p:nvSpPr>
        <p:spPr>
          <a:xfrm>
            <a:off x="2362200" y="1200151"/>
            <a:ext cx="2055813" cy="1752334"/>
          </a:xfrm>
        </p:spPr>
        <p:txBody>
          <a:bodyPr/>
          <a:lstStyle>
            <a:lvl1pPr marL="0" indent="0">
              <a:buNone/>
              <a:defRPr/>
            </a:lvl1pPr>
          </a:lstStyle>
          <a:p>
            <a:r>
              <a:rPr lang="en-US"/>
              <a:t>Click icon to add picture</a:t>
            </a:r>
            <a:endParaRPr lang="en-CA"/>
          </a:p>
        </p:txBody>
      </p:sp>
      <p:sp>
        <p:nvSpPr>
          <p:cNvPr id="21" name="Picture Placeholder 19"/>
          <p:cNvSpPr>
            <a:spLocks noGrp="1"/>
          </p:cNvSpPr>
          <p:nvPr>
            <p:ph type="pic" sz="quarter" idx="17"/>
          </p:nvPr>
        </p:nvSpPr>
        <p:spPr>
          <a:xfrm>
            <a:off x="4572000" y="1200151"/>
            <a:ext cx="2133600" cy="1752334"/>
          </a:xfrm>
        </p:spPr>
        <p:txBody>
          <a:bodyPr/>
          <a:lstStyle>
            <a:lvl1pPr marL="0" indent="0">
              <a:buNone/>
              <a:defRPr/>
            </a:lvl1pPr>
          </a:lstStyle>
          <a:p>
            <a:r>
              <a:rPr lang="en-US"/>
              <a:t>Click icon to add picture</a:t>
            </a:r>
            <a:endParaRPr lang="en-CA"/>
          </a:p>
        </p:txBody>
      </p:sp>
      <p:sp>
        <p:nvSpPr>
          <p:cNvPr id="22" name="Picture Placeholder 19"/>
          <p:cNvSpPr>
            <a:spLocks noGrp="1"/>
          </p:cNvSpPr>
          <p:nvPr>
            <p:ph type="pic" sz="quarter" idx="18"/>
          </p:nvPr>
        </p:nvSpPr>
        <p:spPr>
          <a:xfrm>
            <a:off x="2362200" y="3105150"/>
            <a:ext cx="2055813" cy="1752600"/>
          </a:xfrm>
        </p:spPr>
        <p:txBody>
          <a:bodyPr/>
          <a:lstStyle>
            <a:lvl1pPr marL="0" indent="0">
              <a:buNone/>
              <a:defRPr/>
            </a:lvl1pPr>
          </a:lstStyle>
          <a:p>
            <a:r>
              <a:rPr lang="en-US"/>
              <a:t>Click icon to add picture</a:t>
            </a:r>
            <a:endParaRPr lang="en-CA"/>
          </a:p>
        </p:txBody>
      </p:sp>
      <p:sp>
        <p:nvSpPr>
          <p:cNvPr id="23" name="Picture Placeholder 19"/>
          <p:cNvSpPr>
            <a:spLocks noGrp="1"/>
          </p:cNvSpPr>
          <p:nvPr>
            <p:ph type="pic" sz="quarter" idx="19"/>
          </p:nvPr>
        </p:nvSpPr>
        <p:spPr>
          <a:xfrm>
            <a:off x="4572000" y="3105150"/>
            <a:ext cx="2133600" cy="1752600"/>
          </a:xfrm>
        </p:spPr>
        <p:txBody>
          <a:bodyPr/>
          <a:lstStyle>
            <a:lvl1pPr marL="0" indent="0">
              <a:buNone/>
              <a:defRPr/>
            </a:lvl1pPr>
          </a:lstStyle>
          <a:p>
            <a:r>
              <a:rPr lang="en-US"/>
              <a:t>Click icon to add picture</a:t>
            </a:r>
            <a:endParaRPr lang="en-CA"/>
          </a:p>
        </p:txBody>
      </p:sp>
      <p:sp>
        <p:nvSpPr>
          <p:cNvPr id="24" name="Picture Placeholder 21"/>
          <p:cNvSpPr>
            <a:spLocks noGrp="1"/>
          </p:cNvSpPr>
          <p:nvPr>
            <p:ph type="pic" sz="quarter" idx="11" hasCustomPrompt="1"/>
          </p:nvPr>
        </p:nvSpPr>
        <p:spPr>
          <a:xfrm>
            <a:off x="1597029" y="1200150"/>
            <a:ext cx="609600" cy="609600"/>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0" hasCustomPrompt="1"/>
          </p:nvPr>
        </p:nvSpPr>
        <p:spPr>
          <a:xfrm>
            <a:off x="6858000" y="1200150"/>
            <a:ext cx="609600" cy="609600"/>
          </a:xfrm>
        </p:spPr>
        <p:txBody>
          <a:bodyPr>
            <a:normAutofit/>
          </a:bodyPr>
          <a:lstStyle>
            <a:lvl1pPr marL="0" indent="0">
              <a:buNone/>
              <a:defRPr sz="900"/>
            </a:lvl1pPr>
          </a:lstStyle>
          <a:p>
            <a:r>
              <a:rPr lang="en-US"/>
              <a:t>icon</a:t>
            </a:r>
            <a:endParaRPr lang="en-CA"/>
          </a:p>
        </p:txBody>
      </p:sp>
      <p:sp>
        <p:nvSpPr>
          <p:cNvPr id="26" name="Picture Placeholder 21"/>
          <p:cNvSpPr>
            <a:spLocks noGrp="1"/>
          </p:cNvSpPr>
          <p:nvPr>
            <p:ph type="pic" sz="quarter" idx="21" hasCustomPrompt="1"/>
          </p:nvPr>
        </p:nvSpPr>
        <p:spPr>
          <a:xfrm>
            <a:off x="6858000" y="3105150"/>
            <a:ext cx="609600" cy="609600"/>
          </a:xfrm>
        </p:spPr>
        <p:txBody>
          <a:bodyPr>
            <a:normAutofit/>
          </a:bodyPr>
          <a:lstStyle>
            <a:lvl1pPr marL="0" indent="0">
              <a:buNone/>
              <a:defRPr sz="900"/>
            </a:lvl1pPr>
          </a:lstStyle>
          <a:p>
            <a:r>
              <a:rPr lang="en-US"/>
              <a:t>icon</a:t>
            </a:r>
            <a:endParaRPr lang="en-CA"/>
          </a:p>
        </p:txBody>
      </p:sp>
      <p:sp>
        <p:nvSpPr>
          <p:cNvPr id="27" name="Picture Placeholder 21"/>
          <p:cNvSpPr>
            <a:spLocks noGrp="1"/>
          </p:cNvSpPr>
          <p:nvPr>
            <p:ph type="pic" sz="quarter" idx="22" hasCustomPrompt="1"/>
          </p:nvPr>
        </p:nvSpPr>
        <p:spPr>
          <a:xfrm>
            <a:off x="1600200" y="3105150"/>
            <a:ext cx="609600" cy="609600"/>
          </a:xfrm>
        </p:spPr>
        <p:txBody>
          <a:bodyPr>
            <a:normAutofit/>
          </a:bodyPr>
          <a:lstStyle>
            <a:lvl1pPr marL="0" indent="0">
              <a:buNone/>
              <a:defRPr sz="900"/>
            </a:lvl1pPr>
          </a:lstStyle>
          <a:p>
            <a:r>
              <a:rPr lang="en-US"/>
              <a:t>icon</a:t>
            </a:r>
            <a:endParaRPr lang="en-CA"/>
          </a:p>
        </p:txBody>
      </p:sp>
      <p:sp>
        <p:nvSpPr>
          <p:cNvPr id="18" name="TextBox 17"/>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28" name="TextBox 2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89500940"/>
      </p:ext>
    </p:extLst>
  </p:cSld>
  <p:clrMapOvr>
    <a:masterClrMapping/>
  </p:clrMapOvr>
  <p:extLst>
    <p:ext uri="{DCECCB84-F9BA-43D5-87BE-67443E8EF086}">
      <p15:sldGuideLst xmlns:p15="http://schemas.microsoft.com/office/powerpoint/2012/main">
        <p15:guide id="17" pos="4224">
          <p15:clr>
            <a:srgbClr val="FBAE40"/>
          </p15:clr>
        </p15:guide>
        <p15:guide id="18" pos="4320">
          <p15:clr>
            <a:srgbClr val="FBAE40"/>
          </p15:clr>
        </p15:guide>
        <p15:guide id="19" pos="1488">
          <p15:clr>
            <a:srgbClr val="FBAE40"/>
          </p15:clr>
        </p15:guide>
        <p15:guide id="20" pos="1392">
          <p15:clr>
            <a:srgbClr val="FBAE40"/>
          </p15:clr>
        </p15:guide>
        <p15:guide id="21" pos="5568">
          <p15:clr>
            <a:srgbClr val="FBAE40"/>
          </p15:clr>
        </p15:guide>
        <p15:guide id="22" pos="144">
          <p15:clr>
            <a:srgbClr val="FBAE40"/>
          </p15:clr>
        </p15:guide>
        <p15:guide id="23" orient="horz" pos="3060">
          <p15:clr>
            <a:srgbClr val="FBAE40"/>
          </p15:clr>
        </p15:guide>
        <p15:guide id="24" orient="horz" pos="1956">
          <p15:clr>
            <a:srgbClr val="FBAE40"/>
          </p15:clr>
        </p15:guide>
        <p15:guide id="25" orient="horz" pos="1860">
          <p15:clr>
            <a:srgbClr val="FBAE40"/>
          </p15:clr>
        </p15:guide>
        <p15:guide id="26" orient="horz" pos="2340">
          <p15:clr>
            <a:srgbClr val="FBAE40"/>
          </p15:clr>
        </p15:guide>
        <p15:guide id="27" orient="horz" pos="2436">
          <p15:clr>
            <a:srgbClr val="FBAE40"/>
          </p15:clr>
        </p15:guide>
        <p15:guide id="28" orient="horz" pos="1236">
          <p15:clr>
            <a:srgbClr val="FBAE40"/>
          </p15:clr>
        </p15:guide>
        <p15:guide id="29" orient="horz" pos="1140">
          <p15:clr>
            <a:srgbClr val="FBAE40"/>
          </p15:clr>
        </p15:guide>
        <p15:guide id="30" orient="horz" pos="756">
          <p15:clr>
            <a:srgbClr val="FBAE40"/>
          </p15:clr>
        </p15:guide>
        <p15:guide id="31" pos="2784">
          <p15:clr>
            <a:srgbClr val="FBAE40"/>
          </p15:clr>
        </p15:guide>
        <p15:guide id="3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kyjac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05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36053367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ulti Image 4">
    <p:spTree>
      <p:nvGrpSpPr>
        <p:cNvPr id="1" name=""/>
        <p:cNvGrpSpPr/>
        <p:nvPr/>
      </p:nvGrpSpPr>
      <p:grpSpPr>
        <a:xfrm>
          <a:off x="0" y="0"/>
          <a:ext cx="0" cy="0"/>
          <a:chOff x="0" y="0"/>
          <a:chExt cx="0" cy="0"/>
        </a:xfrm>
      </p:grpSpPr>
      <p:sp>
        <p:nvSpPr>
          <p:cNvPr id="7" name="Content Placeholder 4"/>
          <p:cNvSpPr>
            <a:spLocks noGrp="1"/>
          </p:cNvSpPr>
          <p:nvPr>
            <p:ph sz="quarter" idx="16" hasCustomPrompt="1"/>
          </p:nvPr>
        </p:nvSpPr>
        <p:spPr>
          <a:xfrm>
            <a:off x="4114800" y="6667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4114801" y="1333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2745200" y="31813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2745201" y="26479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Title 2"/>
          <p:cNvSpPr>
            <a:spLocks noGrp="1"/>
          </p:cNvSpPr>
          <p:nvPr>
            <p:ph type="title"/>
          </p:nvPr>
        </p:nvSpPr>
        <p:spPr>
          <a:xfrm>
            <a:off x="228600" y="133348"/>
            <a:ext cx="3806000" cy="762001"/>
          </a:xfrm>
        </p:spPr>
        <p:txBody>
          <a:bodyPr/>
          <a:lstStyle>
            <a:lvl1pPr>
              <a:defRPr/>
            </a:lvl1pPr>
          </a:lstStyle>
          <a:p>
            <a:r>
              <a:rPr lang="en-US"/>
              <a:t>Click to edit Master title style</a:t>
            </a:r>
          </a:p>
        </p:txBody>
      </p:sp>
      <p:cxnSp>
        <p:nvCxnSpPr>
          <p:cNvPr id="13" name="Straight Connector 1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Picture Placeholder 14"/>
          <p:cNvSpPr>
            <a:spLocks noGrp="1"/>
          </p:cNvSpPr>
          <p:nvPr>
            <p:ph type="pic" sz="quarter" idx="20"/>
          </p:nvPr>
        </p:nvSpPr>
        <p:spPr>
          <a:xfrm>
            <a:off x="6553200" y="133348"/>
            <a:ext cx="2362612" cy="2281238"/>
          </a:xfrm>
          <a:prstGeom prst="snip1Rect">
            <a:avLst/>
          </a:prstGeom>
        </p:spPr>
        <p:txBody>
          <a:bodyPr/>
          <a:lstStyle>
            <a:lvl1pPr marL="0" indent="0">
              <a:buNone/>
              <a:defRPr/>
            </a:lvl1pPr>
          </a:lstStyle>
          <a:p>
            <a:r>
              <a:rPr lang="en-US"/>
              <a:t>Click icon to add picture</a:t>
            </a:r>
            <a:endParaRPr lang="en-CA"/>
          </a:p>
        </p:txBody>
      </p:sp>
      <p:sp>
        <p:nvSpPr>
          <p:cNvPr id="16" name="Picture Placeholder 14"/>
          <p:cNvSpPr>
            <a:spLocks noGrp="1"/>
          </p:cNvSpPr>
          <p:nvPr>
            <p:ph type="pic" sz="quarter" idx="21"/>
          </p:nvPr>
        </p:nvSpPr>
        <p:spPr>
          <a:xfrm>
            <a:off x="228600" y="2647950"/>
            <a:ext cx="2362200" cy="2281238"/>
          </a:xfrm>
          <a:prstGeom prst="snip1Rect">
            <a:avLst/>
          </a:prstGeom>
        </p:spPr>
        <p:txBody>
          <a:bodyPr/>
          <a:lstStyle>
            <a:lvl1pPr marL="0" indent="0">
              <a:buNone/>
              <a:defRPr/>
            </a:lvl1pPr>
          </a:lstStyle>
          <a:p>
            <a:r>
              <a:rPr lang="en-US"/>
              <a:t>Click icon to add picture</a:t>
            </a:r>
            <a:endParaRPr lang="en-CA"/>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75952041"/>
      </p:ext>
    </p:extLst>
  </p:cSld>
  <p:clrMapOvr>
    <a:masterClrMapping/>
  </p:clrMapOvr>
  <p:extLst>
    <p:ext uri="{DCECCB84-F9BA-43D5-87BE-67443E8EF086}">
      <p15:sldGuideLst xmlns:p15="http://schemas.microsoft.com/office/powerpoint/2012/main">
        <p15:guide id="17" orient="horz" pos="84">
          <p15:clr>
            <a:srgbClr val="FBAE40"/>
          </p15:clr>
        </p15:guide>
        <p15:guide id="18" orient="horz" pos="3108">
          <p15:clr>
            <a:srgbClr val="FBAE40"/>
          </p15:clr>
        </p15:guide>
        <p15:guide id="19" pos="5616">
          <p15:clr>
            <a:srgbClr val="FBAE40"/>
          </p15:clr>
        </p15:guide>
        <p15:guide id="20" pos="144">
          <p15:clr>
            <a:srgbClr val="FBAE40"/>
          </p15:clr>
        </p15:guide>
        <p15:guide id="21" pos="3168">
          <p15:clr>
            <a:srgbClr val="FBAE40"/>
          </p15:clr>
        </p15:guide>
        <p15:guide id="22" orient="horz" pos="1668">
          <p15:clr>
            <a:srgbClr val="FBAE40"/>
          </p15:clr>
        </p15:guide>
        <p15:guide id="23" pos="4128">
          <p15:clr>
            <a:srgbClr val="FBAE40"/>
          </p15:clr>
        </p15:guide>
        <p15:guide id="24" pos="4032">
          <p15:clr>
            <a:srgbClr val="FBAE40"/>
          </p15:clr>
        </p15:guide>
        <p15:guide id="25" pos="1632">
          <p15:clr>
            <a:srgbClr val="FBAE40"/>
          </p15:clr>
        </p15:guide>
        <p15:guide id="26" pos="1728">
          <p15:clr>
            <a:srgbClr val="FBAE40"/>
          </p15:clr>
        </p15:guide>
        <p15:guide id="27" orient="horz" pos="1524">
          <p15:clr>
            <a:srgbClr val="FBAE40"/>
          </p15:clr>
        </p15:guide>
        <p15:guide id="28" pos="2592">
          <p15:clr>
            <a:srgbClr val="FBAE40"/>
          </p15:clr>
        </p15:guide>
        <p15:guide id="29" orient="horz" pos="2004">
          <p15:clr>
            <a:srgbClr val="FBAE40"/>
          </p15:clr>
        </p15:guide>
        <p15:guide id="30" orient="horz" pos="1908">
          <p15:clr>
            <a:srgbClr val="FBAE40"/>
          </p15:clr>
        </p15:guide>
        <p15:guide id="31" orient="horz" pos="324">
          <p15:clr>
            <a:srgbClr val="FBAE40"/>
          </p15:clr>
        </p15:guide>
        <p15:guide id="32" orient="horz" pos="4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ulti Image 5">
    <p:spTree>
      <p:nvGrpSpPr>
        <p:cNvPr id="1" name=""/>
        <p:cNvGrpSpPr/>
        <p:nvPr/>
      </p:nvGrpSpPr>
      <p:grpSpPr>
        <a:xfrm>
          <a:off x="0" y="0"/>
          <a:ext cx="0" cy="0"/>
          <a:chOff x="0" y="0"/>
          <a:chExt cx="0" cy="0"/>
        </a:xfrm>
      </p:grpSpPr>
      <p:sp>
        <p:nvSpPr>
          <p:cNvPr id="6"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5" hasCustomPrompt="1"/>
          </p:nvPr>
        </p:nvSpPr>
        <p:spPr>
          <a:xfrm>
            <a:off x="152399" y="1225640"/>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6172201" y="1222763"/>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3200400" y="1222763"/>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1"/>
          <p:cNvSpPr>
            <a:spLocks noGrp="1"/>
          </p:cNvSpPr>
          <p:nvPr>
            <p:ph type="pic" sz="quarter" idx="18"/>
          </p:nvPr>
        </p:nvSpPr>
        <p:spPr>
          <a:xfrm>
            <a:off x="0" y="1727200"/>
            <a:ext cx="3074988" cy="3054350"/>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9"/>
          </p:nvPr>
        </p:nvSpPr>
        <p:spPr>
          <a:xfrm>
            <a:off x="6069013" y="1727200"/>
            <a:ext cx="3074987" cy="3054350"/>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20"/>
          </p:nvPr>
        </p:nvSpPr>
        <p:spPr>
          <a:xfrm>
            <a:off x="3074988" y="1727200"/>
            <a:ext cx="2994025" cy="3054350"/>
          </a:xfrm>
        </p:spPr>
        <p:txBody>
          <a:bodyPr/>
          <a:lstStyle>
            <a:lvl1pPr marL="0" indent="0">
              <a:buNone/>
              <a:defRPr/>
            </a:lvl1pPr>
          </a:lstStyle>
          <a:p>
            <a:r>
              <a:rPr lang="en-US"/>
              <a:t>Click icon to add picture</a:t>
            </a: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167469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ulti Image 6">
    <p:spTree>
      <p:nvGrpSpPr>
        <p:cNvPr id="1" name=""/>
        <p:cNvGrpSpPr/>
        <p:nvPr/>
      </p:nvGrpSpPr>
      <p:grpSpPr>
        <a:xfrm>
          <a:off x="0" y="0"/>
          <a:ext cx="0" cy="0"/>
          <a:chOff x="0" y="0"/>
          <a:chExt cx="0" cy="0"/>
        </a:xfrm>
      </p:grpSpPr>
      <p:sp>
        <p:nvSpPr>
          <p:cNvPr id="6" name="Content Placeholder 4"/>
          <p:cNvSpPr>
            <a:spLocks noGrp="1"/>
          </p:cNvSpPr>
          <p:nvPr>
            <p:ph sz="quarter" idx="15" hasCustomPrompt="1"/>
          </p:nvPr>
        </p:nvSpPr>
        <p:spPr>
          <a:xfrm>
            <a:off x="152399" y="3313134"/>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6" hasCustomPrompt="1"/>
          </p:nvPr>
        </p:nvSpPr>
        <p:spPr>
          <a:xfrm>
            <a:off x="6172201" y="3310257"/>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3200400" y="3310257"/>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3" hasCustomPrompt="1"/>
          </p:nvPr>
        </p:nvSpPr>
        <p:spPr>
          <a:xfrm>
            <a:off x="152399" y="3790950"/>
            <a:ext cx="2819401"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3200401" y="3790950"/>
            <a:ext cx="27432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6172201" y="3790950"/>
            <a:ext cx="28194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0" y="1050625"/>
            <a:ext cx="3074988" cy="2076205"/>
          </a:xfrm>
        </p:spPr>
        <p:txBody>
          <a:bodyPr/>
          <a:lstStyle>
            <a:lvl1pPr marL="0" indent="0">
              <a:buNone/>
              <a:defRPr/>
            </a:lvl1pPr>
          </a:lstStyle>
          <a:p>
            <a:r>
              <a:rPr lang="en-US"/>
              <a:t>Click icon to add picture</a:t>
            </a:r>
            <a:endParaRPr lang="en-CA"/>
          </a:p>
        </p:txBody>
      </p:sp>
      <p:sp>
        <p:nvSpPr>
          <p:cNvPr id="15" name="Picture Placeholder 14"/>
          <p:cNvSpPr>
            <a:spLocks noGrp="1"/>
          </p:cNvSpPr>
          <p:nvPr>
            <p:ph type="pic" sz="quarter" idx="21"/>
          </p:nvPr>
        </p:nvSpPr>
        <p:spPr>
          <a:xfrm>
            <a:off x="6069013" y="1050625"/>
            <a:ext cx="3074987" cy="2076205"/>
          </a:xfrm>
        </p:spPr>
        <p:txBody>
          <a:bodyPr/>
          <a:lstStyle>
            <a:lvl1pPr marL="0" indent="0">
              <a:buNone/>
              <a:defRPr/>
            </a:lvl1pPr>
          </a:lstStyle>
          <a:p>
            <a:r>
              <a:rPr lang="en-US"/>
              <a:t>Click icon to add picture</a:t>
            </a:r>
            <a:endParaRPr lang="en-CA"/>
          </a:p>
        </p:txBody>
      </p:sp>
      <p:sp>
        <p:nvSpPr>
          <p:cNvPr id="17" name="Picture Placeholder 16"/>
          <p:cNvSpPr>
            <a:spLocks noGrp="1"/>
          </p:cNvSpPr>
          <p:nvPr>
            <p:ph type="pic" sz="quarter" idx="22"/>
          </p:nvPr>
        </p:nvSpPr>
        <p:spPr>
          <a:xfrm>
            <a:off x="3074988" y="1050625"/>
            <a:ext cx="2994025" cy="2076205"/>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43725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ulti Icon">
    <p:spTree>
      <p:nvGrpSpPr>
        <p:cNvPr id="1" name=""/>
        <p:cNvGrpSpPr/>
        <p:nvPr/>
      </p:nvGrpSpPr>
      <p:grpSpPr>
        <a:xfrm>
          <a:off x="0" y="0"/>
          <a:ext cx="0" cy="0"/>
          <a:chOff x="0" y="0"/>
          <a:chExt cx="0" cy="0"/>
        </a:xfrm>
      </p:grpSpPr>
      <p:sp>
        <p:nvSpPr>
          <p:cNvPr id="21" name="Picture Placeholder 20"/>
          <p:cNvSpPr>
            <a:spLocks noGrp="1"/>
          </p:cNvSpPr>
          <p:nvPr>
            <p:ph type="pic" sz="quarter" idx="22"/>
          </p:nvPr>
        </p:nvSpPr>
        <p:spPr>
          <a:xfrm>
            <a:off x="0" y="1032748"/>
            <a:ext cx="9144000" cy="1615202"/>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3" hasCustomPrompt="1"/>
          </p:nvPr>
        </p:nvSpPr>
        <p:spPr>
          <a:xfrm>
            <a:off x="152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152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2438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2438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8" hasCustomPrompt="1"/>
          </p:nvPr>
        </p:nvSpPr>
        <p:spPr>
          <a:xfrm>
            <a:off x="4724400"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9" hasCustomPrompt="1"/>
          </p:nvPr>
        </p:nvSpPr>
        <p:spPr>
          <a:xfrm>
            <a:off x="4724400"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Content Placeholder 4"/>
          <p:cNvSpPr>
            <a:spLocks noGrp="1"/>
          </p:cNvSpPr>
          <p:nvPr>
            <p:ph sz="quarter" idx="20" hasCustomPrompt="1"/>
          </p:nvPr>
        </p:nvSpPr>
        <p:spPr>
          <a:xfrm>
            <a:off x="7007111"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1" hasCustomPrompt="1"/>
          </p:nvPr>
        </p:nvSpPr>
        <p:spPr>
          <a:xfrm>
            <a:off x="7007111"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2" name="Picture Placeholder 21"/>
          <p:cNvSpPr>
            <a:spLocks noGrp="1"/>
          </p:cNvSpPr>
          <p:nvPr>
            <p:ph type="pic" sz="quarter" idx="11" hasCustomPrompt="1"/>
          </p:nvPr>
        </p:nvSpPr>
        <p:spPr>
          <a:xfrm>
            <a:off x="152400" y="2814649"/>
            <a:ext cx="540543" cy="540543"/>
          </a:xfrm>
        </p:spPr>
        <p:txBody>
          <a:bodyPr>
            <a:normAutofit/>
          </a:bodyPr>
          <a:lstStyle>
            <a:lvl1pPr marL="0" indent="0">
              <a:buNone/>
              <a:defRPr sz="900"/>
            </a:lvl1pPr>
          </a:lstStyle>
          <a:p>
            <a:r>
              <a:rPr lang="en-US"/>
              <a:t>icon</a:t>
            </a:r>
            <a:endParaRPr lang="en-CA"/>
          </a:p>
        </p:txBody>
      </p:sp>
      <p:sp>
        <p:nvSpPr>
          <p:cNvPr id="23" name="Picture Placeholder 21"/>
          <p:cNvSpPr>
            <a:spLocks noGrp="1"/>
          </p:cNvSpPr>
          <p:nvPr>
            <p:ph type="pic" sz="quarter" idx="23" hasCustomPrompt="1"/>
          </p:nvPr>
        </p:nvSpPr>
        <p:spPr>
          <a:xfrm>
            <a:off x="2438400" y="2814649"/>
            <a:ext cx="540543" cy="540543"/>
          </a:xfrm>
        </p:spPr>
        <p:txBody>
          <a:bodyPr>
            <a:normAutofit/>
          </a:bodyPr>
          <a:lstStyle>
            <a:lvl1pPr marL="0" indent="0">
              <a:buNone/>
              <a:defRPr sz="900"/>
            </a:lvl1pPr>
          </a:lstStyle>
          <a:p>
            <a:r>
              <a:rPr lang="en-US"/>
              <a:t>icon</a:t>
            </a:r>
            <a:endParaRPr lang="en-CA"/>
          </a:p>
        </p:txBody>
      </p:sp>
      <p:sp>
        <p:nvSpPr>
          <p:cNvPr id="24" name="Picture Placeholder 21"/>
          <p:cNvSpPr>
            <a:spLocks noGrp="1"/>
          </p:cNvSpPr>
          <p:nvPr>
            <p:ph type="pic" sz="quarter" idx="24" hasCustomPrompt="1"/>
          </p:nvPr>
        </p:nvSpPr>
        <p:spPr>
          <a:xfrm>
            <a:off x="4724400" y="2814649"/>
            <a:ext cx="540543" cy="540543"/>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5" hasCustomPrompt="1"/>
          </p:nvPr>
        </p:nvSpPr>
        <p:spPr>
          <a:xfrm>
            <a:off x="7007111" y="2814649"/>
            <a:ext cx="540543" cy="540543"/>
          </a:xfrm>
        </p:spPr>
        <p:txBody>
          <a:bodyPr>
            <a:normAutofit/>
          </a:bodyPr>
          <a:lstStyle>
            <a:lvl1pPr marL="0" indent="0">
              <a:buNone/>
              <a:defRPr sz="900"/>
            </a:lvl1pPr>
          </a:lstStyle>
          <a:p>
            <a:r>
              <a:rPr lang="en-US"/>
              <a:t>icon</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7" name="TextBox 2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509556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19" name="Picture Placeholder 7"/>
          <p:cNvSpPr>
            <a:spLocks noGrp="1"/>
          </p:cNvSpPr>
          <p:nvPr>
            <p:ph type="pic" sz="quarter" idx="21"/>
          </p:nvPr>
        </p:nvSpPr>
        <p:spPr>
          <a:xfrm>
            <a:off x="0" y="1062003"/>
            <a:ext cx="2274480" cy="895350"/>
          </a:xfrm>
        </p:spPr>
        <p:txBody>
          <a:bodyPr/>
          <a:lstStyle/>
          <a:p>
            <a:r>
              <a:rPr lang="en-US"/>
              <a:t>Click icon to add picture</a:t>
            </a:r>
            <a:endParaRPr lang="en-CA"/>
          </a:p>
        </p:txBody>
      </p:sp>
      <p:sp>
        <p:nvSpPr>
          <p:cNvPr id="21" name="Picture Placeholder 7"/>
          <p:cNvSpPr>
            <a:spLocks noGrp="1"/>
          </p:cNvSpPr>
          <p:nvPr>
            <p:ph type="pic" sz="quarter" idx="22"/>
          </p:nvPr>
        </p:nvSpPr>
        <p:spPr>
          <a:xfrm>
            <a:off x="2297520" y="1062003"/>
            <a:ext cx="2274480" cy="895350"/>
          </a:xfrm>
        </p:spPr>
        <p:txBody>
          <a:bodyPr/>
          <a:lstStyle/>
          <a:p>
            <a:r>
              <a:rPr lang="en-US"/>
              <a:t>Click icon to add picture</a:t>
            </a:r>
            <a:endParaRPr lang="en-CA"/>
          </a:p>
        </p:txBody>
      </p:sp>
      <p:sp>
        <p:nvSpPr>
          <p:cNvPr id="22" name="Picture Placeholder 7"/>
          <p:cNvSpPr>
            <a:spLocks noGrp="1"/>
          </p:cNvSpPr>
          <p:nvPr>
            <p:ph type="pic" sz="quarter" idx="23"/>
          </p:nvPr>
        </p:nvSpPr>
        <p:spPr>
          <a:xfrm>
            <a:off x="4595040" y="1062003"/>
            <a:ext cx="2274480" cy="895350"/>
          </a:xfrm>
        </p:spPr>
        <p:txBody>
          <a:bodyPr/>
          <a:lstStyle/>
          <a:p>
            <a:r>
              <a:rPr lang="en-US"/>
              <a:t>Click icon to add picture</a:t>
            </a:r>
            <a:endParaRPr lang="en-CA"/>
          </a:p>
        </p:txBody>
      </p:sp>
      <p:sp>
        <p:nvSpPr>
          <p:cNvPr id="23" name="Picture Placeholder 7"/>
          <p:cNvSpPr>
            <a:spLocks noGrp="1"/>
          </p:cNvSpPr>
          <p:nvPr>
            <p:ph type="pic" sz="quarter" idx="24"/>
          </p:nvPr>
        </p:nvSpPr>
        <p:spPr>
          <a:xfrm>
            <a:off x="6869520" y="1062003"/>
            <a:ext cx="2274480" cy="895350"/>
          </a:xfrm>
        </p:spPr>
        <p:txBody>
          <a:bodyPr/>
          <a:lstStyle/>
          <a:p>
            <a:r>
              <a:rPr lang="en-US"/>
              <a:t>Click icon to add picture</a:t>
            </a:r>
            <a:endParaRPr lang="en-CA"/>
          </a:p>
        </p:txBody>
      </p:sp>
      <p:sp>
        <p:nvSpPr>
          <p:cNvPr id="24" name="Content Placeholder 4"/>
          <p:cNvSpPr>
            <a:spLocks noGrp="1"/>
          </p:cNvSpPr>
          <p:nvPr>
            <p:ph sz="quarter" idx="13" hasCustomPrompt="1"/>
          </p:nvPr>
        </p:nvSpPr>
        <p:spPr>
          <a:xfrm>
            <a:off x="152400" y="2574811"/>
            <a:ext cx="20574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5" hasCustomPrompt="1"/>
          </p:nvPr>
        </p:nvSpPr>
        <p:spPr>
          <a:xfrm>
            <a:off x="152400" y="2109753"/>
            <a:ext cx="20574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25" hasCustomPrompt="1"/>
          </p:nvPr>
        </p:nvSpPr>
        <p:spPr>
          <a:xfrm>
            <a:off x="2362200" y="2574811"/>
            <a:ext cx="2133599"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Content Placeholder 4"/>
          <p:cNvSpPr>
            <a:spLocks noGrp="1"/>
          </p:cNvSpPr>
          <p:nvPr>
            <p:ph sz="quarter" idx="26" hasCustomPrompt="1"/>
          </p:nvPr>
        </p:nvSpPr>
        <p:spPr>
          <a:xfrm>
            <a:off x="2362200" y="2109753"/>
            <a:ext cx="2133599"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27" hasCustomPrompt="1"/>
          </p:nvPr>
        </p:nvSpPr>
        <p:spPr>
          <a:xfrm>
            <a:off x="4648200" y="2570014"/>
            <a:ext cx="21336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Content Placeholder 4"/>
          <p:cNvSpPr>
            <a:spLocks noGrp="1"/>
          </p:cNvSpPr>
          <p:nvPr>
            <p:ph sz="quarter" idx="28" hasCustomPrompt="1"/>
          </p:nvPr>
        </p:nvSpPr>
        <p:spPr>
          <a:xfrm>
            <a:off x="4648200" y="2104956"/>
            <a:ext cx="21336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0" name="Content Placeholder 4"/>
          <p:cNvSpPr>
            <a:spLocks noGrp="1"/>
          </p:cNvSpPr>
          <p:nvPr>
            <p:ph sz="quarter" idx="29" hasCustomPrompt="1"/>
          </p:nvPr>
        </p:nvSpPr>
        <p:spPr>
          <a:xfrm>
            <a:off x="6934200" y="2566999"/>
            <a:ext cx="2047651"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1" name="Content Placeholder 4"/>
          <p:cNvSpPr>
            <a:spLocks noGrp="1"/>
          </p:cNvSpPr>
          <p:nvPr>
            <p:ph sz="quarter" idx="30" hasCustomPrompt="1"/>
          </p:nvPr>
        </p:nvSpPr>
        <p:spPr>
          <a:xfrm>
            <a:off x="6934200" y="2101941"/>
            <a:ext cx="2047651"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7" name="Straight Connector 1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0" name="Straight Connector 1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2" name="TextBox 3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32486200"/>
      </p:ext>
    </p:extLst>
  </p:cSld>
  <p:clrMapOvr>
    <a:masterClrMapping/>
  </p:clrMapOvr>
  <p:extLst>
    <p:ext uri="{DCECCB84-F9BA-43D5-87BE-67443E8EF086}">
      <p15:sldGuideLst xmlns:p15="http://schemas.microsoft.com/office/powerpoint/2012/main">
        <p15:guide id="15" pos="96">
          <p15:clr>
            <a:srgbClr val="FBAE40"/>
          </p15:clr>
        </p15:guide>
        <p15:guide id="16" pos="5664">
          <p15:clr>
            <a:srgbClr val="FBAE40"/>
          </p15:clr>
        </p15:guide>
        <p15:guide id="17" pos="4368">
          <p15:clr>
            <a:srgbClr val="FBAE40"/>
          </p15:clr>
        </p15:guide>
        <p15:guide id="18" pos="4272">
          <p15:clr>
            <a:srgbClr val="FBAE40"/>
          </p15:clr>
        </p15:guide>
        <p15:guide id="19" pos="2928">
          <p15:clr>
            <a:srgbClr val="FBAE40"/>
          </p15:clr>
        </p15:guide>
        <p15:guide id="20" pos="2832">
          <p15:clr>
            <a:srgbClr val="FBAE40"/>
          </p15:clr>
        </p15:guide>
        <p15:guide id="21" pos="1488">
          <p15:clr>
            <a:srgbClr val="FBAE40"/>
          </p15:clr>
        </p15:guide>
        <p15:guide id="22" pos="1392">
          <p15:clr>
            <a:srgbClr val="FBAE40"/>
          </p15:clr>
        </p15:guide>
        <p15:guide id="23" orient="horz" pos="564">
          <p15:clr>
            <a:srgbClr val="FBAE40"/>
          </p15:clr>
        </p15:guide>
        <p15:guide id="24" orient="horz" pos="660">
          <p15:clr>
            <a:srgbClr val="FBAE40"/>
          </p15:clr>
        </p15:guide>
        <p15:guide id="25" orient="horz" pos="852">
          <p15:clr>
            <a:srgbClr val="FBAE40"/>
          </p15:clr>
        </p15:guide>
        <p15:guide id="26" orient="horz" pos="948">
          <p15:clr>
            <a:srgbClr val="FBAE40"/>
          </p15:clr>
        </p15:guide>
        <p15:guide id="27" pos="5760">
          <p15:clr>
            <a:srgbClr val="FBAE40"/>
          </p15:clr>
        </p15:guide>
        <p15:guide id="28" orient="horz" pos="310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Multi Text">
    <p:spTree>
      <p:nvGrpSpPr>
        <p:cNvPr id="1" name=""/>
        <p:cNvGrpSpPr/>
        <p:nvPr/>
      </p:nvGrpSpPr>
      <p:grpSpPr>
        <a:xfrm>
          <a:off x="0" y="0"/>
          <a:ext cx="0" cy="0"/>
          <a:chOff x="0" y="0"/>
          <a:chExt cx="0" cy="0"/>
        </a:xfrm>
      </p:grpSpPr>
      <p:sp>
        <p:nvSpPr>
          <p:cNvPr id="4" name="Title 2"/>
          <p:cNvSpPr>
            <a:spLocks noGrp="1"/>
          </p:cNvSpPr>
          <p:nvPr>
            <p:ph type="title"/>
          </p:nvPr>
        </p:nvSpPr>
        <p:spPr>
          <a:xfrm>
            <a:off x="228600" y="171449"/>
            <a:ext cx="4267200" cy="838201"/>
          </a:xfrm>
        </p:spPr>
        <p:txBody>
          <a:bodyPr/>
          <a:lstStyle>
            <a:lvl1pPr>
              <a:defRPr/>
            </a:lvl1pPr>
          </a:lstStyle>
          <a:p>
            <a:r>
              <a:rPr lang="en-US"/>
              <a:t>Click to edit Master title style</a:t>
            </a:r>
          </a:p>
        </p:txBody>
      </p:sp>
      <p:cxnSp>
        <p:nvCxnSpPr>
          <p:cNvPr id="5" name="Straight Connector 4"/>
          <p:cNvCxnSpPr/>
          <p:nvPr/>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6" hasCustomPrompt="1"/>
          </p:nvPr>
        </p:nvSpPr>
        <p:spPr>
          <a:xfrm>
            <a:off x="6932553" y="15049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0411" y="10509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645458" y="15049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648199" y="10477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6445"/>
            <a:ext cx="4267200" cy="3952874"/>
          </a:xfrm>
        </p:spPr>
        <p:txBody>
          <a:bodyPr/>
          <a:lstStyle>
            <a:lvl1pPr marL="0" indent="0">
              <a:buNone/>
              <a:defRPr/>
            </a:lvl1pPr>
          </a:lstStyle>
          <a:p>
            <a:r>
              <a:rPr lang="en-US"/>
              <a:t>Click icon to add picture</a:t>
            </a:r>
            <a:endParaRPr lang="en-CA"/>
          </a:p>
        </p:txBody>
      </p:sp>
      <p:sp>
        <p:nvSpPr>
          <p:cNvPr id="12" name="Content Placeholder 4"/>
          <p:cNvSpPr>
            <a:spLocks noGrp="1"/>
          </p:cNvSpPr>
          <p:nvPr>
            <p:ph sz="quarter" idx="21" hasCustomPrompt="1"/>
          </p:nvPr>
        </p:nvSpPr>
        <p:spPr>
          <a:xfrm>
            <a:off x="6929812" y="35623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22" hasCustomPrompt="1"/>
          </p:nvPr>
        </p:nvSpPr>
        <p:spPr>
          <a:xfrm>
            <a:off x="6937670" y="31083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3" hasCustomPrompt="1"/>
          </p:nvPr>
        </p:nvSpPr>
        <p:spPr>
          <a:xfrm>
            <a:off x="4642717" y="35623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24" hasCustomPrompt="1"/>
          </p:nvPr>
        </p:nvSpPr>
        <p:spPr>
          <a:xfrm>
            <a:off x="4645458" y="31051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8" name="Straight Connector 17"/>
          <p:cNvCxnSpPr/>
          <p:nvPr userDrawn="1"/>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021697819"/>
      </p:ext>
    </p:extLst>
  </p:cSld>
  <p:clrMapOvr>
    <a:masterClrMapping/>
  </p:clrMapOvr>
  <p:extLst>
    <p:ext uri="{DCECCB84-F9BA-43D5-87BE-67443E8EF086}">
      <p15:sldGuideLst xmlns:p15="http://schemas.microsoft.com/office/powerpoint/2012/main">
        <p15:guide id="17" orient="horz" pos="132">
          <p15:clr>
            <a:srgbClr val="FBAE40"/>
          </p15:clr>
        </p15:guide>
        <p15:guide id="18" orient="horz" pos="612">
          <p15:clr>
            <a:srgbClr val="FBAE40"/>
          </p15:clr>
        </p15:guide>
        <p15:guide id="19" orient="horz" pos="660">
          <p15:clr>
            <a:srgbClr val="FBAE40"/>
          </p15:clr>
        </p15:guide>
        <p15:guide id="20" pos="2928">
          <p15:clr>
            <a:srgbClr val="FBAE40"/>
          </p15:clr>
        </p15:guide>
        <p15:guide id="21" pos="2832">
          <p15:clr>
            <a:srgbClr val="FBAE40"/>
          </p15:clr>
        </p15:guide>
        <p15:guide id="22" pos="5664">
          <p15:clr>
            <a:srgbClr val="FBAE40"/>
          </p15:clr>
        </p15:guide>
        <p15:guide id="23" pos="144">
          <p15:clr>
            <a:srgbClr val="FBAE40"/>
          </p15:clr>
        </p15:guide>
        <p15:guide id="24" orient="horz" pos="3156">
          <p15:clr>
            <a:srgbClr val="FBAE40"/>
          </p15:clr>
        </p15:guide>
        <p15:guide id="25" orient="horz" pos="852">
          <p15:clr>
            <a:srgbClr val="FBAE40"/>
          </p15:clr>
        </p15:guide>
        <p15:guide id="26" orient="horz" pos="948">
          <p15:clr>
            <a:srgbClr val="FBAE40"/>
          </p15:clr>
        </p15:guide>
        <p15:guide id="27" orient="horz" pos="1956">
          <p15:clr>
            <a:srgbClr val="FBAE40"/>
          </p15:clr>
        </p15:guide>
        <p15:guide id="28" orient="horz" pos="1860">
          <p15:clr>
            <a:srgbClr val="FBAE40"/>
          </p15:clr>
        </p15:guide>
        <p15:guide id="29" orient="horz" pos="2148">
          <p15:clr>
            <a:srgbClr val="FBAE40"/>
          </p15:clr>
        </p15:guide>
        <p15:guide id="30" pos="4272">
          <p15:clr>
            <a:srgbClr val="FBAE40"/>
          </p15:clr>
        </p15:guide>
        <p15:guide id="31" pos="4368">
          <p15:clr>
            <a:srgbClr val="FBAE40"/>
          </p15:clr>
        </p15:guide>
        <p15:guide id="32" orient="horz" pos="224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Multi Text">
    <p:spTree>
      <p:nvGrpSpPr>
        <p:cNvPr id="1" name=""/>
        <p:cNvGrpSpPr/>
        <p:nvPr/>
      </p:nvGrpSpPr>
      <p:grpSpPr>
        <a:xfrm>
          <a:off x="0" y="0"/>
          <a:ext cx="0" cy="0"/>
          <a:chOff x="0" y="0"/>
          <a:chExt cx="0" cy="0"/>
        </a:xfrm>
      </p:grpSpPr>
      <p:sp>
        <p:nvSpPr>
          <p:cNvPr id="8" name="Content Placeholder 4"/>
          <p:cNvSpPr>
            <a:spLocks noGrp="1"/>
          </p:cNvSpPr>
          <p:nvPr>
            <p:ph sz="quarter" idx="16" hasCustomPrompt="1"/>
          </p:nvPr>
        </p:nvSpPr>
        <p:spPr>
          <a:xfrm>
            <a:off x="6940678" y="1504949"/>
            <a:ext cx="1980646" cy="3505199"/>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8536" y="1050998"/>
            <a:ext cx="1980646"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721659" y="1504948"/>
            <a:ext cx="2062882" cy="3505200"/>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724400" y="1047750"/>
            <a:ext cx="2062882"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7750"/>
            <a:ext cx="4336270" cy="3952874"/>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336946073"/>
      </p:ext>
    </p:extLst>
  </p:cSld>
  <p:clrMapOvr>
    <a:masterClrMapping/>
  </p:clrMapOvr>
  <p:extLst>
    <p:ext uri="{DCECCB84-F9BA-43D5-87BE-67443E8EF086}">
      <p15:sldGuideLst xmlns:p15="http://schemas.microsoft.com/office/powerpoint/2012/main">
        <p15:guide id="2" orient="horz" pos="564">
          <p15:clr>
            <a:srgbClr val="FBAE40"/>
          </p15:clr>
        </p15:guide>
        <p15:guide id="3" orient="horz" pos="660">
          <p15:clr>
            <a:srgbClr val="FBAE40"/>
          </p15:clr>
        </p15:guide>
        <p15:guide id="4" pos="2928">
          <p15:clr>
            <a:srgbClr val="FBAE40"/>
          </p15:clr>
        </p15:guide>
        <p15:guide id="5" pos="2832">
          <p15:clr>
            <a:srgbClr val="FBAE40"/>
          </p15:clr>
        </p15:guide>
        <p15:guide id="6" pos="5664">
          <p15:clr>
            <a:srgbClr val="FBAE40"/>
          </p15:clr>
        </p15:guide>
        <p15:guide id="7" pos="96">
          <p15:clr>
            <a:srgbClr val="FBAE40"/>
          </p15:clr>
        </p15:guide>
        <p15:guide id="9" orient="horz" pos="852">
          <p15:clr>
            <a:srgbClr val="FBAE40"/>
          </p15:clr>
        </p15:guide>
        <p15:guide id="10" orient="horz" pos="948">
          <p15:clr>
            <a:srgbClr val="FBAE40"/>
          </p15:clr>
        </p15:guide>
        <p15:guide id="14" pos="4272">
          <p15:clr>
            <a:srgbClr val="FBAE40"/>
          </p15:clr>
        </p15:guide>
        <p15:guide id="15" pos="4368">
          <p15:clr>
            <a:srgbClr val="FBAE40"/>
          </p15:clr>
        </p15:guide>
        <p15:guide id="17" orient="horz" pos="3240">
          <p15:clr>
            <a:srgbClr val="FBAE40"/>
          </p15:clr>
        </p15:guide>
        <p15:guide id="18" orient="horz">
          <p15:clr>
            <a:srgbClr val="FBAE40"/>
          </p15:clr>
        </p15:guide>
        <p15:guide id="19" orient="horz" pos="84">
          <p15:clr>
            <a:srgbClr val="FBAE40"/>
          </p15:clr>
        </p15:guide>
        <p15:guide id="20" orient="horz" pos="31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Slide Version 1">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4139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le 2"/>
          <p:cNvSpPr>
            <a:spLocks noGrp="1"/>
          </p:cNvSpPr>
          <p:nvPr>
            <p:ph type="title"/>
          </p:nvPr>
        </p:nvSpPr>
        <p:spPr>
          <a:xfrm>
            <a:off x="228599" y="133348"/>
            <a:ext cx="8686801"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8" name="Rectangle 7"/>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ight Triangle 9"/>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88202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Slide Version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1853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4648200" y="133350"/>
            <a:ext cx="4267202" cy="761999"/>
          </a:xfrm>
        </p:spPr>
        <p:txBody>
          <a:bodyPr>
            <a:normAutofit/>
          </a:bodyPr>
          <a:lstStyle>
            <a:lvl1pPr marL="0" indent="0">
              <a:buClr>
                <a:schemeClr val="tx2"/>
              </a:buClr>
              <a:buFont typeface="Wingdings" panose="05000000000000000000" pitchFamily="2" charset="2"/>
              <a:buNone/>
              <a:defRPr sz="11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0" name="Rectangle 9"/>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ight Triangle 10"/>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Connector 11"/>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787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
        <p:nvSpPr>
          <p:cNvPr id="4" name="TextBox 3"/>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24658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orward Looking Statement">
    <p:spTree>
      <p:nvGrpSpPr>
        <p:cNvPr id="1" name=""/>
        <p:cNvGrpSpPr/>
        <p:nvPr/>
      </p:nvGrpSpPr>
      <p:grpSpPr>
        <a:xfrm>
          <a:off x="0" y="0"/>
          <a:ext cx="0" cy="0"/>
          <a:chOff x="0" y="0"/>
          <a:chExt cx="0" cy="0"/>
        </a:xfrm>
      </p:grpSpPr>
      <p:sp>
        <p:nvSpPr>
          <p:cNvPr id="12"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Straight Connector 18"/>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p:nvSpPr>
        <p:spPr>
          <a:xfrm>
            <a:off x="228599" y="964376"/>
            <a:ext cx="8686361" cy="3893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solidFill>
                  <a:srgbClr val="404040"/>
                </a:solidFill>
                <a:latin typeface="Arial Narrow" panose="020B0606020202030204" pitchFamily="34" charset="0"/>
              </a:rPr>
              <a:t>Certain information regarding Linamar set forth in this presentation and oral summary, including management’s assessment of the Company’s future plans and operations may constitute forward-looking statements. This information is based on current expectations that are subject to significant risks and uncertainties that are difficult to predict. Actual results may differ materially from these anticipated in the forward-looking statements due to factors such as customer demand and timing of buying decisions, product mix, competitive products and pricing pressure. In addition, uncertainties and difficulties in domestic and foreign financial markets and economies could adversely affect demand from customers. These factors, as well as general economic and political conditions, may in </a:t>
            </a:r>
            <a:r>
              <a:rPr lang="en-US" sz="1900" baseline="0">
                <a:solidFill>
                  <a:srgbClr val="404040"/>
                </a:solidFill>
                <a:latin typeface="Arial Narrow" panose="020B0606020202030204" pitchFamily="34" charset="0"/>
              </a:rPr>
              <a:t>t</a:t>
            </a:r>
            <a:r>
              <a:rPr lang="en-US" sz="1900">
                <a:solidFill>
                  <a:srgbClr val="404040"/>
                </a:solidFill>
                <a:latin typeface="Arial Narrow" panose="020B0606020202030204" pitchFamily="34" charset="0"/>
              </a:rPr>
              <a:t>urn have a material adverse effect on the Company’s financial results. The Company assumes no obligation to update the forward-looking statements, or to update the reasons why actual results could differ from those reflected in the forward-looking statements. </a:t>
            </a:r>
            <a:r>
              <a:rPr lang="en-US" sz="1900" b="0" i="0" kern="1200">
                <a:solidFill>
                  <a:srgbClr val="404040"/>
                </a:solidFill>
                <a:effectLst/>
                <a:latin typeface="+mn-lt"/>
                <a:ea typeface="+mn-ea"/>
                <a:cs typeface="+mn-cs"/>
              </a:rPr>
              <a:t>Content</a:t>
            </a:r>
            <a:r>
              <a:rPr lang="en-US" sz="1900" b="0" i="0" kern="1200" baseline="0">
                <a:solidFill>
                  <a:srgbClr val="404040"/>
                </a:solidFill>
                <a:effectLst/>
                <a:latin typeface="+mn-lt"/>
                <a:ea typeface="+mn-ea"/>
                <a:cs typeface="+mn-cs"/>
              </a:rPr>
              <a:t> is protected by copyright and </a:t>
            </a:r>
            <a:r>
              <a:rPr lang="en-US" sz="1900" b="0" i="0" kern="1200">
                <a:solidFill>
                  <a:srgbClr val="404040"/>
                </a:solidFill>
                <a:effectLst/>
                <a:latin typeface="+mn-lt"/>
                <a:ea typeface="+mn-ea"/>
                <a:cs typeface="+mn-cs"/>
              </a:rPr>
              <a:t>may not be reproduced or repurposed </a:t>
            </a:r>
            <a:r>
              <a:rPr lang="en-US" sz="1900" b="0" i="0" kern="1200" baseline="0">
                <a:solidFill>
                  <a:srgbClr val="404040"/>
                </a:solidFill>
                <a:effectLst/>
                <a:latin typeface="+mn-lt"/>
                <a:ea typeface="+mn-ea"/>
                <a:cs typeface="+mn-cs"/>
              </a:rPr>
              <a:t>without express written consent by the Company.</a:t>
            </a:r>
            <a:endParaRPr lang="en-CA" sz="1900">
              <a:solidFill>
                <a:srgbClr val="404040"/>
              </a:solidFill>
            </a:endParaRPr>
          </a:p>
        </p:txBody>
      </p:sp>
      <p:sp>
        <p:nvSpPr>
          <p:cNvPr id="11" name="TextBox 10"/>
          <p:cNvSpPr txBox="1"/>
          <p:nvPr/>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14"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0" name="Right Triangle 19"/>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Slide Number Placeholder 5"/>
          <p:cNvSpPr txBox="1">
            <a:spLocks/>
          </p:cNvSpPr>
          <p:nvPr userDrawn="1"/>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15" name="Right Triangle 14"/>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23" name="TextBox 2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886374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ank You End">
    <p:spTree>
      <p:nvGrpSpPr>
        <p:cNvPr id="1" name=""/>
        <p:cNvGrpSpPr/>
        <p:nvPr/>
      </p:nvGrpSpPr>
      <p:grpSpPr>
        <a:xfrm>
          <a:off x="0" y="0"/>
          <a:ext cx="0" cy="0"/>
          <a:chOff x="0" y="0"/>
          <a:chExt cx="0" cy="0"/>
        </a:xfrm>
      </p:grpSpPr>
      <p:sp>
        <p:nvSpPr>
          <p:cNvPr id="7" name="TextBox 6"/>
          <p:cNvSpPr txBox="1"/>
          <p:nvPr/>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6" name="TextBox 15"/>
          <p:cNvSpPr txBox="1"/>
          <p:nvPr/>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8" name="TextBox 17"/>
          <p:cNvSpPr txBox="1"/>
          <p:nvPr/>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9" name="TextBox 18"/>
          <p:cNvSpPr txBox="1"/>
          <p:nvPr/>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sp>
        <p:nvSpPr>
          <p:cNvPr id="12" name="TextBox 11"/>
          <p:cNvSpPr txBox="1"/>
          <p:nvPr userDrawn="1"/>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3" name="TextBox 12"/>
          <p:cNvSpPr txBox="1"/>
          <p:nvPr userDrawn="1"/>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4" name="TextBox 13"/>
          <p:cNvSpPr txBox="1"/>
          <p:nvPr userDrawn="1"/>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5" name="TextBox 14"/>
          <p:cNvSpPr txBox="1"/>
          <p:nvPr userDrawn="1"/>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3" name="Pictur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4" name="Picture 2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5" name="Picture 2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pic>
        <p:nvPicPr>
          <p:cNvPr id="27" name="Picture 26"/>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9144000" cy="3810000"/>
          </a:xfrm>
          <a:prstGeom prst="rect">
            <a:avLst/>
          </a:prstGeom>
        </p:spPr>
      </p:pic>
    </p:spTree>
    <p:extLst>
      <p:ext uri="{BB962C8B-B14F-4D97-AF65-F5344CB8AC3E}">
        <p14:creationId xmlns:p14="http://schemas.microsoft.com/office/powerpoint/2010/main" val="3309758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73825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019147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4"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967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4 items">
    <p:spTree>
      <p:nvGrpSpPr>
        <p:cNvPr id="1" name=""/>
        <p:cNvGrpSpPr/>
        <p:nvPr/>
      </p:nvGrpSpPr>
      <p:grpSpPr>
        <a:xfrm>
          <a:off x="0" y="0"/>
          <a:ext cx="0" cy="0"/>
          <a:chOff x="0" y="0"/>
          <a:chExt cx="0" cy="0"/>
        </a:xfrm>
      </p:grpSpPr>
      <p:pic>
        <p:nvPicPr>
          <p:cNvPr id="45" name="Picture 4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Oval 2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3" name="Right Triangle 22"/>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7" name="Straight Connector 36"/>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9" name="Oval 38"/>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5" name="TextBox 3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74277121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57200" y="285750"/>
            <a:ext cx="6172200" cy="674689"/>
          </a:xfrm>
          <a:prstGeom prst="rect">
            <a:avLst/>
          </a:prstGeom>
        </p:spPr>
        <p:txBody>
          <a:bodyPr vert="horz" lIns="91440" tIns="45720" rIns="91440" bIns="45720" rtlCol="0" anchor="ctr">
            <a:normAutofit/>
          </a:bodyPr>
          <a:lstStyle/>
          <a:p>
            <a:r>
              <a:rPr lang="en-CA"/>
              <a:t>Presentation Title   |   Section / Slide Title (Grey, 64 64 64)</a:t>
            </a:r>
            <a:endParaRPr lang="en-US"/>
          </a:p>
        </p:txBody>
      </p:sp>
      <p:sp>
        <p:nvSpPr>
          <p:cNvPr id="9" name="Text Placeholder 2"/>
          <p:cNvSpPr>
            <a:spLocks noGrp="1"/>
          </p:cNvSpPr>
          <p:nvPr>
            <p:ph type="body" idx="1"/>
          </p:nvPr>
        </p:nvSpPr>
        <p:spPr>
          <a:xfrm>
            <a:off x="457200" y="1200150"/>
            <a:ext cx="8229600" cy="3429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 name="Slide Number Placeholder 1"/>
          <p:cNvSpPr>
            <a:spLocks noGrp="1"/>
          </p:cNvSpPr>
          <p:nvPr>
            <p:ph type="sldNum" sz="quarter" idx="4"/>
          </p:nvPr>
        </p:nvSpPr>
        <p:spPr>
          <a:xfrm>
            <a:off x="7010400" y="4781550"/>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1F5DFCBF-6DC3-4C9D-BCCF-8EA7A2F4C7BA}" type="slidenum">
              <a:rPr lang="en-CA" smtClean="0"/>
              <a:t>‹#›</a:t>
            </a:fld>
            <a:endParaRPr lang="en-CA"/>
          </a:p>
        </p:txBody>
      </p:sp>
    </p:spTree>
    <p:extLst>
      <p:ext uri="{BB962C8B-B14F-4D97-AF65-F5344CB8AC3E}">
        <p14:creationId xmlns:p14="http://schemas.microsoft.com/office/powerpoint/2010/main" val="161941515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977" r:id="rId6"/>
    <p:sldLayoutId id="2147483976" r:id="rId7"/>
    <p:sldLayoutId id="2147483799" r:id="rId8"/>
    <p:sldLayoutId id="2147483800" r:id="rId9"/>
    <p:sldLayoutId id="2147483801" r:id="rId10"/>
    <p:sldLayoutId id="2147483785" r:id="rId11"/>
    <p:sldLayoutId id="2147483786" r:id="rId12"/>
    <p:sldLayoutId id="2147483787" r:id="rId13"/>
    <p:sldLayoutId id="2147483973" r:id="rId14"/>
    <p:sldLayoutId id="2147483974" r:id="rId15"/>
    <p:sldLayoutId id="2147483789" r:id="rId16"/>
    <p:sldLayoutId id="2147483790" r:id="rId17"/>
    <p:sldLayoutId id="2147483791" r:id="rId18"/>
    <p:sldLayoutId id="2147483793" r:id="rId19"/>
    <p:sldLayoutId id="2147483794" r:id="rId20"/>
    <p:sldLayoutId id="2147483796" r:id="rId21"/>
    <p:sldLayoutId id="2147483797" r:id="rId22"/>
    <p:sldLayoutId id="2147483798" r:id="rId23"/>
    <p:sldLayoutId id="2147483975" r:id="rId24"/>
    <p:sldLayoutId id="2147483802" r:id="rId25"/>
    <p:sldLayoutId id="2147483803" r:id="rId26"/>
    <p:sldLayoutId id="2147483804" r:id="rId27"/>
    <p:sldLayoutId id="2147483805" r:id="rId28"/>
    <p:sldLayoutId id="2147483806"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7" r:id="rId38"/>
    <p:sldLayoutId id="2147483818" r:id="rId39"/>
    <p:sldLayoutId id="2147483819" r:id="rId40"/>
    <p:sldLayoutId id="2147483820" r:id="rId41"/>
    <p:sldLayoutId id="2147483821" r:id="rId42"/>
    <p:sldLayoutId id="2147483822" r:id="rId43"/>
    <p:sldLayoutId id="2147483825" r:id="rId44"/>
    <p:sldLayoutId id="2147483826" r:id="rId45"/>
    <p:sldLayoutId id="2147483827" r:id="rId46"/>
    <p:sldLayoutId id="2147483829" r:id="rId47"/>
    <p:sldLayoutId id="2147483831" r:id="rId48"/>
    <p:sldLayoutId id="2147483832" r:id="rId49"/>
    <p:sldLayoutId id="2147483828" r:id="rId50"/>
  </p:sldLayoutIdLst>
  <p:hf sldNum="0" hdr="0" dt="0"/>
  <p:txStyles>
    <p:titleStyle>
      <a:lvl1pPr algn="l" defTabSz="914400" rtl="0" eaLnBrk="1" latinLnBrk="0" hangingPunct="1">
        <a:spcBef>
          <a:spcPct val="0"/>
        </a:spcBef>
        <a:buNone/>
        <a:defRPr sz="2400" b="1" kern="1200">
          <a:solidFill>
            <a:srgbClr val="BC4E21"/>
          </a:solidFill>
          <a:latin typeface="Arial Narrow" panose="020B0606020202030204" pitchFamily="34" charset="0"/>
          <a:ea typeface="+mj-ea"/>
          <a:cs typeface="+mj-cs"/>
        </a:defRPr>
      </a:lvl1pPr>
    </p:titleStyle>
    <p:bodyStyle>
      <a:lvl1pPr marL="342900" indent="-342900" algn="l" defTabSz="914400" rtl="0" eaLnBrk="1" latinLnBrk="0" hangingPunct="1">
        <a:spcBef>
          <a:spcPct val="20000"/>
        </a:spcBef>
        <a:buClr>
          <a:schemeClr val="tx2"/>
        </a:buClr>
        <a:buFont typeface="Wingdings" panose="05000000000000000000" pitchFamily="2" charset="2"/>
        <a:buChar char="§"/>
        <a:defRPr sz="2000" b="0" kern="1200">
          <a:solidFill>
            <a:srgbClr val="404040"/>
          </a:solidFill>
          <a:latin typeface="Arial Narrow" panose="020B0606020202030204" pitchFamily="34" charset="0"/>
          <a:ea typeface="+mn-ea"/>
          <a:cs typeface="+mn-cs"/>
        </a:defRPr>
      </a:lvl1pPr>
      <a:lvl2pPr marL="7429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800" kern="1200">
          <a:solidFill>
            <a:srgbClr val="404040"/>
          </a:solidFill>
          <a:latin typeface="Arial Narrow" panose="020B0606020202030204" pitchFamily="34" charset="0"/>
          <a:ea typeface="+mn-ea"/>
          <a:cs typeface="+mn-cs"/>
        </a:defRPr>
      </a:lvl2pPr>
      <a:lvl3pPr marL="1143000" indent="-228600" algn="l" defTabSz="914400" rtl="0" eaLnBrk="1" latinLnBrk="0" hangingPunct="1">
        <a:spcBef>
          <a:spcPct val="20000"/>
        </a:spcBef>
        <a:buClr>
          <a:schemeClr val="tx2"/>
        </a:buClr>
        <a:buFont typeface="Wingdings" panose="05000000000000000000" pitchFamily="2" charset="2"/>
        <a:buChar char="§"/>
        <a:defRPr sz="1600" b="0" kern="1200">
          <a:solidFill>
            <a:srgbClr val="404040"/>
          </a:solidFill>
          <a:latin typeface="Arial Narrow" panose="020B0606020202030204" pitchFamily="34" charset="0"/>
          <a:ea typeface="+mn-ea"/>
          <a:cs typeface="+mn-cs"/>
        </a:defRPr>
      </a:lvl3pPr>
      <a:lvl4pPr marL="15430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400" kern="1200">
          <a:solidFill>
            <a:srgbClr val="404040"/>
          </a:solidFill>
          <a:latin typeface="Arial Narrow" panose="020B0606020202030204" pitchFamily="34" charset="0"/>
          <a:ea typeface="+mn-ea"/>
          <a:cs typeface="+mn-cs"/>
        </a:defRPr>
      </a:lvl4pPr>
      <a:lvl5pPr marL="2057400" indent="-228600" algn="l" defTabSz="914400" rtl="0" eaLnBrk="1" latinLnBrk="0" hangingPunct="1">
        <a:spcBef>
          <a:spcPct val="20000"/>
        </a:spcBef>
        <a:buClr>
          <a:schemeClr val="tx2"/>
        </a:buClr>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4253" y="-56567"/>
            <a:ext cx="8686801" cy="605207"/>
          </a:xfrm>
        </p:spPr>
        <p:txBody>
          <a:bodyPr/>
          <a:lstStyle/>
          <a:p>
            <a:r>
              <a:rPr lang="en-US" dirty="0"/>
              <a:t>Innovation Hub – Cathrine and Kevin</a:t>
            </a:r>
          </a:p>
        </p:txBody>
      </p:sp>
      <p:graphicFrame>
        <p:nvGraphicFramePr>
          <p:cNvPr id="11" name="Table 11">
            <a:extLst>
              <a:ext uri="{FF2B5EF4-FFF2-40B4-BE49-F238E27FC236}">
                <a16:creationId xmlns:a16="http://schemas.microsoft.com/office/drawing/2014/main" id="{8BBF2FE9-6866-454F-BEB0-8E4F606C0124}"/>
              </a:ext>
            </a:extLst>
          </p:cNvPr>
          <p:cNvGraphicFramePr>
            <a:graphicFrameLocks noGrp="1"/>
          </p:cNvGraphicFramePr>
          <p:nvPr>
            <p:extLst>
              <p:ext uri="{D42A27DB-BD31-4B8C-83A1-F6EECF244321}">
                <p14:modId xmlns:p14="http://schemas.microsoft.com/office/powerpoint/2010/main" val="160926117"/>
              </p:ext>
            </p:extLst>
          </p:nvPr>
        </p:nvGraphicFramePr>
        <p:xfrm>
          <a:off x="334253" y="548640"/>
          <a:ext cx="8166224" cy="4353951"/>
        </p:xfrm>
        <a:graphic>
          <a:graphicData uri="http://schemas.openxmlformats.org/drawingml/2006/table">
            <a:tbl>
              <a:tblPr firstRow="1" bandRow="1">
                <a:tableStyleId>{5940675A-B579-460E-94D1-54222C63F5DA}</a:tableStyleId>
              </a:tblPr>
              <a:tblGrid>
                <a:gridCol w="4091828">
                  <a:extLst>
                    <a:ext uri="{9D8B030D-6E8A-4147-A177-3AD203B41FA5}">
                      <a16:colId xmlns:a16="http://schemas.microsoft.com/office/drawing/2014/main" val="1990190532"/>
                    </a:ext>
                  </a:extLst>
                </a:gridCol>
                <a:gridCol w="4074396">
                  <a:extLst>
                    <a:ext uri="{9D8B030D-6E8A-4147-A177-3AD203B41FA5}">
                      <a16:colId xmlns:a16="http://schemas.microsoft.com/office/drawing/2014/main" val="1380963313"/>
                    </a:ext>
                  </a:extLst>
                </a:gridCol>
              </a:tblGrid>
              <a:tr h="2617404">
                <a:tc>
                  <a:txBody>
                    <a:bodyPr/>
                    <a:lstStyle/>
                    <a:p>
                      <a:r>
                        <a:rPr lang="en-US" sz="1100" dirty="0"/>
                        <a:t> </a:t>
                      </a:r>
                      <a:r>
                        <a:rPr lang="en-US" sz="1100" b="0" dirty="0">
                          <a:solidFill>
                            <a:schemeClr val="tx1"/>
                          </a:solidFill>
                        </a:rPr>
                        <a:t>Findings:</a:t>
                      </a:r>
                    </a:p>
                    <a:p>
                      <a:pPr marL="0" indent="0">
                        <a:buFont typeface="Wingdings" panose="05000000000000000000" pitchFamily="2" charset="2"/>
                        <a:buNone/>
                      </a:pPr>
                      <a:r>
                        <a:rPr lang="en-US" sz="1100" b="1" strike="noStrike" dirty="0">
                          <a:solidFill>
                            <a:schemeClr val="tx1"/>
                          </a:solidFill>
                        </a:rPr>
                        <a:t>Turning</a:t>
                      </a:r>
                    </a:p>
                    <a:p>
                      <a:pPr marL="171450" indent="-171450">
                        <a:buFont typeface="Wingdings" panose="05000000000000000000" pitchFamily="2" charset="2"/>
                        <a:buChar char="§"/>
                      </a:pPr>
                      <a:r>
                        <a:rPr lang="en-US" sz="1100" b="0" strike="noStrike" dirty="0">
                          <a:solidFill>
                            <a:schemeClr val="tx1"/>
                          </a:solidFill>
                        </a:rPr>
                        <a:t>Split each cycle into where each tool changes so each tool can be examined individually according to when its tool count reaches 0.</a:t>
                      </a:r>
                    </a:p>
                    <a:p>
                      <a:pPr marL="171450" indent="-171450">
                        <a:buFont typeface="Wingdings" panose="05000000000000000000" pitchFamily="2" charset="2"/>
                        <a:buChar char="§"/>
                      </a:pPr>
                      <a:r>
                        <a:rPr lang="en-US" sz="1100" b="0" strike="noStrike" dirty="0">
                          <a:solidFill>
                            <a:schemeClr val="tx1"/>
                          </a:solidFill>
                        </a:rPr>
                        <a:t>Applying the tool limits to vibration so that the data can all be examined together for each tool</a:t>
                      </a:r>
                    </a:p>
                    <a:p>
                      <a:pPr marL="171450" indent="-171450">
                        <a:buFont typeface="Wingdings" panose="05000000000000000000" pitchFamily="2" charset="2"/>
                        <a:buChar char="§"/>
                      </a:pPr>
                      <a:r>
                        <a:rPr lang="en-US" sz="1100" b="0" strike="noStrike" dirty="0">
                          <a:solidFill>
                            <a:schemeClr val="tx1"/>
                          </a:solidFill>
                        </a:rPr>
                        <a:t>Minor bug filtering out vibration data has been discovered and fixed which caused errors in boundaries</a:t>
                      </a:r>
                    </a:p>
                    <a:p>
                      <a:pPr marL="0" indent="0">
                        <a:buFont typeface="Wingdings" panose="05000000000000000000" pitchFamily="2" charset="2"/>
                        <a:buNone/>
                      </a:pPr>
                      <a:r>
                        <a:rPr lang="en-US" sz="1100" b="1" strike="noStrike" dirty="0">
                          <a:solidFill>
                            <a:schemeClr val="tx1"/>
                          </a:solidFill>
                        </a:rPr>
                        <a:t>Broaching</a:t>
                      </a:r>
                      <a:endParaRPr lang="en-US" sz="1100" b="0" strike="noStrike" dirty="0">
                        <a:solidFill>
                          <a:schemeClr val="tx1"/>
                        </a:solidFill>
                      </a:endParaRPr>
                    </a:p>
                    <a:p>
                      <a:pPr marL="171450" indent="-171450">
                        <a:buFont typeface="Wingdings" panose="05000000000000000000" pitchFamily="2" charset="2"/>
                        <a:buChar char="§"/>
                      </a:pPr>
                      <a:r>
                        <a:rPr lang="en-US" sz="1100" b="0" strike="noStrike" dirty="0">
                          <a:solidFill>
                            <a:schemeClr val="tx1"/>
                          </a:solidFill>
                        </a:rPr>
                        <a:t>Continued working on model</a:t>
                      </a:r>
                    </a:p>
                    <a:p>
                      <a:pPr marL="171450" indent="-171450">
                        <a:buFont typeface="Wingdings" panose="05000000000000000000" pitchFamily="2" charset="2"/>
                        <a:buChar char="§"/>
                      </a:pPr>
                      <a:r>
                        <a:rPr lang="en-US" sz="1100" b="0" strike="noStrike" dirty="0">
                          <a:solidFill>
                            <a:schemeClr val="tx1"/>
                          </a:solidFill>
                        </a:rPr>
                        <a:t>Figured out a way to do days till change rating for model to predict</a:t>
                      </a:r>
                      <a:endParaRPr lang="en-US" sz="1100" b="1" strike="noStrike" dirty="0">
                        <a:solidFill>
                          <a:schemeClr val="tx1"/>
                        </a:solidFill>
                      </a:endParaRPr>
                    </a:p>
                    <a:p>
                      <a:pPr marL="171450" indent="-171450">
                        <a:buFont typeface="Wingdings" panose="05000000000000000000" pitchFamily="2" charset="2"/>
                        <a:buChar char="§"/>
                      </a:pPr>
                      <a:r>
                        <a:rPr lang="en-US" sz="1100" b="0" strike="noStrike" dirty="0">
                          <a:solidFill>
                            <a:schemeClr val="tx1"/>
                          </a:solidFill>
                        </a:rPr>
                        <a:t>Experimenting with the various data edits to see how they reflect in the model</a:t>
                      </a:r>
                    </a:p>
                    <a:p>
                      <a:pPr marL="0" indent="0">
                        <a:buFont typeface="Wingdings" panose="05000000000000000000" pitchFamily="2" charset="2"/>
                        <a:buNone/>
                      </a:pPr>
                      <a:endParaRPr lang="en-US" sz="1100" b="0" strike="noStrike" dirty="0">
                        <a:solidFill>
                          <a:schemeClr val="tx1"/>
                        </a:solidFill>
                      </a:endParaRPr>
                    </a:p>
                  </a:txBody>
                  <a:tcPr/>
                </a:tc>
                <a:tc>
                  <a:txBody>
                    <a:bodyPr/>
                    <a:lstStyle/>
                    <a:p>
                      <a:r>
                        <a:rPr lang="en-US" sz="1100" b="0" dirty="0">
                          <a:solidFill>
                            <a:schemeClr val="tx1"/>
                          </a:solidFill>
                        </a:rPr>
                        <a:t>Needs/requests</a:t>
                      </a:r>
                    </a:p>
                    <a:p>
                      <a:pPr marL="0" indent="0">
                        <a:buFont typeface="Wingdings" panose="05000000000000000000" pitchFamily="2" charset="2"/>
                        <a:buNone/>
                      </a:pPr>
                      <a:r>
                        <a:rPr lang="en-US" sz="1100" b="1" dirty="0">
                          <a:solidFill>
                            <a:schemeClr val="tx1"/>
                          </a:solidFill>
                        </a:rPr>
                        <a:t>Turning</a:t>
                      </a:r>
                    </a:p>
                    <a:p>
                      <a:pPr marL="171450" indent="-171450">
                        <a:buFont typeface="Wingdings" panose="05000000000000000000" pitchFamily="2" charset="2"/>
                        <a:buChar char="§"/>
                      </a:pPr>
                      <a:r>
                        <a:rPr lang="en-US" sz="1100" b="0" dirty="0">
                          <a:solidFill>
                            <a:schemeClr val="tx1"/>
                          </a:solidFill>
                        </a:rPr>
                        <a:t>More data with sensors 2-4?</a:t>
                      </a:r>
                    </a:p>
                    <a:p>
                      <a:pPr marL="0" indent="0">
                        <a:buFont typeface="Wingdings" panose="05000000000000000000" pitchFamily="2" charset="2"/>
                        <a:buNone/>
                      </a:pPr>
                      <a:r>
                        <a:rPr lang="en-US" sz="1100" b="1" dirty="0">
                          <a:solidFill>
                            <a:schemeClr val="tx1"/>
                          </a:solidFill>
                        </a:rPr>
                        <a:t>Broaching</a:t>
                      </a:r>
                    </a:p>
                    <a:p>
                      <a:pPr marL="171450" indent="-171450">
                        <a:buFont typeface="Wingdings" panose="05000000000000000000" pitchFamily="2" charset="2"/>
                        <a:buChar char="§"/>
                      </a:pPr>
                      <a:r>
                        <a:rPr lang="en-US" sz="1100" b="0" dirty="0">
                          <a:solidFill>
                            <a:schemeClr val="tx1"/>
                          </a:solidFill>
                        </a:rPr>
                        <a:t>More broaching data!</a:t>
                      </a:r>
                    </a:p>
                  </a:txBody>
                  <a:tcPr/>
                </a:tc>
                <a:extLst>
                  <a:ext uri="{0D108BD9-81ED-4DB2-BD59-A6C34878D82A}">
                    <a16:rowId xmlns:a16="http://schemas.microsoft.com/office/drawing/2014/main" val="3687243725"/>
                  </a:ext>
                </a:extLst>
              </a:tr>
              <a:tr h="1736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baseline="0" dirty="0">
                          <a:solidFill>
                            <a:schemeClr val="tx1"/>
                          </a:solidFill>
                          <a:latin typeface="+mn-lt"/>
                          <a:ea typeface="+mn-ea"/>
                          <a:cs typeface="+mn-cs"/>
                        </a:rPr>
                        <a:t>Status/Timing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kern="1200" baseline="0" dirty="0">
                          <a:solidFill>
                            <a:schemeClr val="tx1"/>
                          </a:solidFill>
                          <a:latin typeface="+mn-lt"/>
                          <a:ea typeface="+mn-ea"/>
                          <a:cs typeface="+mn-cs"/>
                        </a:rPr>
                        <a:t>Analyzing turning data to look for patterns in tool changes (between 4 tools).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kern="1200" baseline="0" dirty="0">
                          <a:solidFill>
                            <a:schemeClr val="tx1"/>
                          </a:solidFill>
                          <a:latin typeface="+mn-lt"/>
                          <a:ea typeface="+mn-ea"/>
                          <a:cs typeface="+mn-cs"/>
                        </a:rPr>
                        <a:t>Prediction model underway (broaching)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kern="1200" baseline="0" dirty="0">
                          <a:solidFill>
                            <a:schemeClr val="tx1"/>
                          </a:solidFill>
                          <a:latin typeface="+mn-lt"/>
                          <a:ea typeface="+mn-ea"/>
                          <a:cs typeface="+mn-cs"/>
                        </a:rPr>
                        <a:t>Individual tool analysis for spindle and vibration (turning)</a:t>
                      </a:r>
                      <a:endParaRPr lang="en-US" sz="1100" dirty="0">
                        <a:solidFill>
                          <a:schemeClr val="tx1"/>
                        </a:solidFill>
                      </a:endParaRPr>
                    </a:p>
                  </a:txBody>
                  <a:tcPr/>
                </a:tc>
                <a:tc>
                  <a:txBody>
                    <a:bodyPr/>
                    <a:lstStyle/>
                    <a:p>
                      <a:r>
                        <a:rPr lang="en-US" sz="1100" b="0" kern="1200" baseline="0" noProof="0" dirty="0">
                          <a:solidFill>
                            <a:schemeClr val="tx1"/>
                          </a:solidFill>
                          <a:latin typeface="+mn-lt"/>
                          <a:ea typeface="+mn-ea"/>
                          <a:cs typeface="+mn-cs"/>
                        </a:rPr>
                        <a:t>Other</a:t>
                      </a:r>
                    </a:p>
                    <a:p>
                      <a:pPr marL="171450" indent="-171450">
                        <a:buFont typeface="Wingdings" panose="05000000000000000000" pitchFamily="2" charset="2"/>
                        <a:buChar char="§"/>
                      </a:pPr>
                      <a:endParaRPr lang="en-US" sz="1100" b="0" kern="1200" baseline="0" noProof="0" dirty="0">
                        <a:solidFill>
                          <a:schemeClr val="tx1"/>
                        </a:solidFill>
                        <a:latin typeface="+mn-lt"/>
                        <a:ea typeface="+mn-ea"/>
                        <a:cs typeface="+mn-cs"/>
                      </a:endParaRPr>
                    </a:p>
                  </a:txBody>
                  <a:tcPr/>
                </a:tc>
                <a:extLst>
                  <a:ext uri="{0D108BD9-81ED-4DB2-BD59-A6C34878D82A}">
                    <a16:rowId xmlns:a16="http://schemas.microsoft.com/office/drawing/2014/main" val="3632738045"/>
                  </a:ext>
                </a:extLst>
              </a:tr>
            </a:tbl>
          </a:graphicData>
        </a:graphic>
      </p:graphicFrame>
    </p:spTree>
    <p:extLst>
      <p:ext uri="{BB962C8B-B14F-4D97-AF65-F5344CB8AC3E}">
        <p14:creationId xmlns:p14="http://schemas.microsoft.com/office/powerpoint/2010/main" val="1349418605"/>
      </p:ext>
    </p:extLst>
  </p:cSld>
  <p:clrMapOvr>
    <a:masterClrMapping/>
  </p:clrMapOvr>
</p:sld>
</file>

<file path=ppt/theme/theme1.xml><?xml version="1.0" encoding="utf-8"?>
<a:theme xmlns:a="http://schemas.openxmlformats.org/drawingml/2006/main" name="6_Linamar Template">
  <a:themeElements>
    <a:clrScheme name="Linamar Colours">
      <a:dk1>
        <a:srgbClr val="404040"/>
      </a:dk1>
      <a:lt1>
        <a:srgbClr val="FFFFFF"/>
      </a:lt1>
      <a:dk2>
        <a:srgbClr val="BC4E21"/>
      </a:dk2>
      <a:lt2>
        <a:srgbClr val="FFFFFF"/>
      </a:lt2>
      <a:accent1>
        <a:srgbClr val="BC4E21"/>
      </a:accent1>
      <a:accent2>
        <a:srgbClr val="007987"/>
      </a:accent2>
      <a:accent3>
        <a:srgbClr val="899639"/>
      </a:accent3>
      <a:accent4>
        <a:srgbClr val="D7D134"/>
      </a:accent4>
      <a:accent5>
        <a:srgbClr val="D8D8D8"/>
      </a:accent5>
      <a:accent6>
        <a:srgbClr val="FFFFFF"/>
      </a:accent6>
      <a:hlink>
        <a:srgbClr val="BC4E21"/>
      </a:hlink>
      <a:folHlink>
        <a:srgbClr val="404040"/>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5D50555F9D00D468D28693CCC2F707B" ma:contentTypeVersion="3" ma:contentTypeDescription="Create a new document." ma:contentTypeScope="" ma:versionID="9305877cb32260b93d6df72dcadb2a25">
  <xsd:schema xmlns:xsd="http://www.w3.org/2001/XMLSchema" xmlns:xs="http://www.w3.org/2001/XMLSchema" xmlns:p="http://schemas.microsoft.com/office/2006/metadata/properties" xmlns:ns2="aa211210-7890-4092-a0b7-fa3ac59d1442" targetNamespace="http://schemas.microsoft.com/office/2006/metadata/properties" ma:root="true" ma:fieldsID="17e0afa9504a070580a2826fb8d9b2a6" ns2:_="">
    <xsd:import namespace="aa211210-7890-4092-a0b7-fa3ac59d1442"/>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211210-7890-4092-a0b7-fa3ac59d14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6C625C77-DFA0-48F2-8AD0-67AAC8FA1B2B}">
  <ds:schemaRefs>
    <ds:schemaRef ds:uri="http://schemas.microsoft.com/sharepoint/v3/contenttype/forms"/>
  </ds:schemaRefs>
</ds:datastoreItem>
</file>

<file path=customXml/itemProps2.xml><?xml version="1.0" encoding="utf-8"?>
<ds:datastoreItem xmlns:ds="http://schemas.openxmlformats.org/officeDocument/2006/customXml" ds:itemID="{4B5B58A7-A201-487A-8C2C-010F0C84F1B7}">
  <ds:schemaRefs>
    <ds:schemaRef ds:uri="aa211210-7890-4092-a0b7-fa3ac59d144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0364A52-6FDB-4573-907E-613D7761DDDA}">
  <ds:schemaRefs>
    <ds:schemaRef ds:uri="aa211210-7890-4092-a0b7-fa3ac59d144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748</TotalTime>
  <Words>151</Words>
  <Application>Microsoft Office PowerPoint</Application>
  <PresentationFormat>On-screen Show (16:9)</PresentationFormat>
  <Paragraphs>20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Narrow</vt:lpstr>
      <vt:lpstr>Calibri</vt:lpstr>
      <vt:lpstr>Wingdings</vt:lpstr>
      <vt:lpstr>6_Linamar Template</vt:lpstr>
      <vt:lpstr>Innovation Hub – Cathrine and Kevin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 Hub</dc:title>
  <dc:creator>Kim LeBlanc</dc:creator>
  <cp:lastModifiedBy>Kevin Sullivan</cp:lastModifiedBy>
  <cp:revision>26</cp:revision>
  <cp:lastPrinted>2022-04-25T17:20:09Z</cp:lastPrinted>
  <dcterms:created xsi:type="dcterms:W3CDTF">2021-04-19T10:50:18Z</dcterms:created>
  <dcterms:modified xsi:type="dcterms:W3CDTF">2023-06-23T19:37:48Z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0x01010095D50555F9D00D468D28693CCC2F707B</vt:lpwstr>
  </property>
</Properties>
</file>